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sldIdLst>
    <p:sldId id="257" r:id="rId2"/>
    <p:sldId id="651" r:id="rId3"/>
    <p:sldId id="512" r:id="rId4"/>
    <p:sldId id="513" r:id="rId5"/>
    <p:sldId id="515" r:id="rId6"/>
    <p:sldId id="516" r:id="rId7"/>
    <p:sldId id="517" r:id="rId8"/>
    <p:sldId id="518" r:id="rId9"/>
    <p:sldId id="519" r:id="rId10"/>
    <p:sldId id="520" r:id="rId11"/>
    <p:sldId id="521" r:id="rId12"/>
    <p:sldId id="522" r:id="rId13"/>
    <p:sldId id="523" r:id="rId14"/>
    <p:sldId id="663" r:id="rId15"/>
    <p:sldId id="653" r:id="rId16"/>
    <p:sldId id="654" r:id="rId17"/>
    <p:sldId id="655" r:id="rId18"/>
    <p:sldId id="656" r:id="rId19"/>
    <p:sldId id="664" r:id="rId20"/>
    <p:sldId id="524" r:id="rId21"/>
    <p:sldId id="525" r:id="rId22"/>
    <p:sldId id="526" r:id="rId23"/>
    <p:sldId id="657" r:id="rId24"/>
    <p:sldId id="665" r:id="rId25"/>
    <p:sldId id="530" r:id="rId26"/>
    <p:sldId id="531" r:id="rId27"/>
    <p:sldId id="532" r:id="rId28"/>
    <p:sldId id="533" r:id="rId29"/>
    <p:sldId id="534" r:id="rId30"/>
    <p:sldId id="527" r:id="rId31"/>
    <p:sldId id="528" r:id="rId32"/>
    <p:sldId id="529" r:id="rId33"/>
    <p:sldId id="666" r:id="rId34"/>
    <p:sldId id="658" r:id="rId35"/>
    <p:sldId id="659" r:id="rId36"/>
    <p:sldId id="660" r:id="rId37"/>
    <p:sldId id="661" r:id="rId38"/>
    <p:sldId id="662" r:id="rId39"/>
    <p:sldId id="65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00" autoAdjust="0"/>
    <p:restoredTop sz="93404" autoAdjust="0"/>
  </p:normalViewPr>
  <p:slideViewPr>
    <p:cSldViewPr snapToGrid="0" snapToObjects="1">
      <p:cViewPr varScale="1">
        <p:scale>
          <a:sx n="71" d="100"/>
          <a:sy n="71" d="100"/>
        </p:scale>
        <p:origin x="41" y="1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06130-3827-0849-BB55-9CFF80407C45}"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90532-BE2D-0449-A6A9-1340885E44EE}" type="slidenum">
              <a:rPr lang="en-US" smtClean="0"/>
              <a:t>‹#›</a:t>
            </a:fld>
            <a:endParaRPr lang="en-US"/>
          </a:p>
        </p:txBody>
      </p:sp>
    </p:spTree>
    <p:extLst>
      <p:ext uri="{BB962C8B-B14F-4D97-AF65-F5344CB8AC3E}">
        <p14:creationId xmlns:p14="http://schemas.microsoft.com/office/powerpoint/2010/main" val="13944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90532-BE2D-0449-A6A9-1340885E44EE}" type="slidenum">
              <a:rPr lang="en-US" smtClean="0"/>
              <a:t>1</a:t>
            </a:fld>
            <a:endParaRPr lang="en-US"/>
          </a:p>
        </p:txBody>
      </p:sp>
    </p:spTree>
    <p:extLst>
      <p:ext uri="{BB962C8B-B14F-4D97-AF65-F5344CB8AC3E}">
        <p14:creationId xmlns:p14="http://schemas.microsoft.com/office/powerpoint/2010/main" val="400049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6986B5-AE53-1144-9216-CA9B2290D967}"/>
              </a:ext>
            </a:extLst>
          </p:cNvPr>
          <p:cNvSpPr>
            <a:spLocks noGrp="1"/>
          </p:cNvSpPr>
          <p:nvPr>
            <p:ph type="ctrTitle"/>
          </p:nvPr>
        </p:nvSpPr>
        <p:spPr>
          <a:xfrm>
            <a:off x="4968239" y="2197767"/>
            <a:ext cx="6799038" cy="1312195"/>
          </a:xfrm>
          <a:prstGeom prst="rect">
            <a:avLst/>
          </a:prstGeom>
        </p:spPr>
        <p:txBody>
          <a:bodyPr anchor="b">
            <a:normAutofit/>
          </a:bodyPr>
          <a:lstStyle>
            <a:lvl1pPr algn="ctr">
              <a:defRPr sz="3600"/>
            </a:lvl1pPr>
          </a:lstStyle>
          <a:p>
            <a:r>
              <a:rPr lang="ar-SA" dirty="0"/>
              <a:t>انقر لتحرير نمط عنوان الشكل الرئيسي</a:t>
            </a:r>
          </a:p>
        </p:txBody>
      </p:sp>
      <p:sp>
        <p:nvSpPr>
          <p:cNvPr id="3" name="عنوان فرعي 2">
            <a:extLst>
              <a:ext uri="{FF2B5EF4-FFF2-40B4-BE49-F238E27FC236}">
                <a16:creationId xmlns:a16="http://schemas.microsoft.com/office/drawing/2014/main" id="{9579C2B2-396D-884D-A983-3012357D4232}"/>
              </a:ext>
            </a:extLst>
          </p:cNvPr>
          <p:cNvSpPr>
            <a:spLocks noGrp="1"/>
          </p:cNvSpPr>
          <p:nvPr>
            <p:ph type="subTitle" idx="1"/>
          </p:nvPr>
        </p:nvSpPr>
        <p:spPr>
          <a:xfrm>
            <a:off x="4968240" y="3602038"/>
            <a:ext cx="6799038" cy="1655762"/>
          </a:xfrm>
          <a:prstGeom prst="rect">
            <a:avLst/>
          </a:prstGeom>
        </p:spPr>
        <p:txBody>
          <a:bodyPr>
            <a:normAutofit/>
          </a:bodyPr>
          <a:lstStyle>
            <a:lvl1pPr marL="0" indent="0" algn="ctr">
              <a:buNone/>
              <a:defRPr sz="2800">
                <a:solidFill>
                  <a:schemeClr val="bg1"/>
                </a:solidFill>
                <a:latin typeface="TS Safaa Medium" panose="00000600000000000000" pitchFamily="50" charset="-78"/>
                <a:cs typeface="TS Safaa Medium" panose="00000600000000000000" pitchFamily="50"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E1CFEFC-6038-2148-9AE3-1EB841ACF614}"/>
              </a:ext>
            </a:extLst>
          </p:cNvPr>
          <p:cNvSpPr>
            <a:spLocks noGrp="1"/>
          </p:cNvSpPr>
          <p:nvPr>
            <p:ph type="dt" sz="half" idx="10"/>
          </p:nvPr>
        </p:nvSpPr>
        <p:spPr/>
        <p:txBody>
          <a:bodyPr/>
          <a:lstStyle/>
          <a:p>
            <a:fld id="{8C3D7307-544A-4E4F-9F0A-8DD9C769EDA1}" type="uaqdatetime1">
              <a:rPr lang="ar-SA" smtClean="0"/>
              <a:t>08/10/1445</a:t>
            </a:fld>
            <a:endParaRPr lang="ar-SA"/>
          </a:p>
        </p:txBody>
      </p:sp>
      <p:sp>
        <p:nvSpPr>
          <p:cNvPr id="5" name="عنصر نائب للتذييل 4">
            <a:extLst>
              <a:ext uri="{FF2B5EF4-FFF2-40B4-BE49-F238E27FC236}">
                <a16:creationId xmlns:a16="http://schemas.microsoft.com/office/drawing/2014/main" id="{943F6C17-2CCA-E24A-AC4A-C35F102F4B5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FCBC5927-7E53-F046-92B4-D15BA08D2732}"/>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7" name="صورة 6">
            <a:extLst>
              <a:ext uri="{FF2B5EF4-FFF2-40B4-BE49-F238E27FC236}">
                <a16:creationId xmlns:a16="http://schemas.microsoft.com/office/drawing/2014/main" id="{7A38FA47-4615-C745-BCB2-3493C3E961D2}"/>
              </a:ext>
            </a:extLst>
          </p:cNvPr>
          <p:cNvPicPr>
            <a:picLocks noChangeAspect="1"/>
          </p:cNvPicPr>
          <p:nvPr userDrawn="1"/>
        </p:nvPicPr>
        <p:blipFill>
          <a:blip r:embed="rId3"/>
          <a:srcRect/>
          <a:stretch/>
        </p:blipFill>
        <p:spPr>
          <a:xfrm>
            <a:off x="10764177" y="380274"/>
            <a:ext cx="1093692" cy="936635"/>
          </a:xfrm>
          <a:prstGeom prst="rect">
            <a:avLst/>
          </a:prstGeom>
        </p:spPr>
      </p:pic>
    </p:spTree>
    <p:extLst>
      <p:ext uri="{BB962C8B-B14F-4D97-AF65-F5344CB8AC3E}">
        <p14:creationId xmlns:p14="http://schemas.microsoft.com/office/powerpoint/2010/main" val="193797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CE34759-526C-3B4F-A0A2-0B2F6F5AA419}"/>
              </a:ext>
            </a:extLst>
          </p:cNvPr>
          <p:cNvSpPr>
            <a:spLocks noGrp="1"/>
          </p:cNvSpPr>
          <p:nvPr>
            <p:ph type="dt" sz="half" idx="10"/>
          </p:nvPr>
        </p:nvSpPr>
        <p:spPr/>
        <p:txBody>
          <a:bodyPr/>
          <a:lstStyle/>
          <a:p>
            <a:fld id="{D327F0A3-39B9-43B0-907C-F148A248B29F}" type="uaqdatetime1">
              <a:rPr lang="ar-SA" smtClean="0"/>
              <a:t>08/10/1445</a:t>
            </a:fld>
            <a:endParaRPr lang="ar-SA"/>
          </a:p>
        </p:txBody>
      </p:sp>
      <p:sp>
        <p:nvSpPr>
          <p:cNvPr id="3" name="عنصر نائب للتذييل 2">
            <a:extLst>
              <a:ext uri="{FF2B5EF4-FFF2-40B4-BE49-F238E27FC236}">
                <a16:creationId xmlns:a16="http://schemas.microsoft.com/office/drawing/2014/main" id="{8952C61A-CBD1-684D-BA0B-190B32DAF4C3}"/>
              </a:ext>
            </a:extLst>
          </p:cNvPr>
          <p:cNvSpPr>
            <a:spLocks noGrp="1"/>
          </p:cNvSpPr>
          <p:nvPr>
            <p:ph type="ftr" sz="quarter" idx="11"/>
          </p:nvPr>
        </p:nvSpPr>
        <p:spPr/>
        <p:txBody>
          <a:bodyPr/>
          <a:lstStyle/>
          <a:p>
            <a:r>
              <a:rPr lang="en-US"/>
              <a:t>Prof. Hala Kamel </a:t>
            </a:r>
            <a:endParaRPr lang="ar-SA"/>
          </a:p>
        </p:txBody>
      </p:sp>
      <p:sp>
        <p:nvSpPr>
          <p:cNvPr id="4" name="عنصر نائب لرقم الشريحة 3">
            <a:extLst>
              <a:ext uri="{FF2B5EF4-FFF2-40B4-BE49-F238E27FC236}">
                <a16:creationId xmlns:a16="http://schemas.microsoft.com/office/drawing/2014/main" id="{04FA5C87-3966-4448-A5D7-51EA545BEDB9}"/>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5" name="صورة 4">
            <a:extLst>
              <a:ext uri="{FF2B5EF4-FFF2-40B4-BE49-F238E27FC236}">
                <a16:creationId xmlns:a16="http://schemas.microsoft.com/office/drawing/2014/main" id="{297DCBCC-BFB5-774F-9FEA-BA0869B4F581}"/>
              </a:ext>
            </a:extLst>
          </p:cNvPr>
          <p:cNvPicPr>
            <a:picLocks noChangeAspect="1"/>
          </p:cNvPicPr>
          <p:nvPr userDrawn="1"/>
        </p:nvPicPr>
        <p:blipFill>
          <a:blip r:embed="rId3"/>
          <a:srcRect/>
          <a:stretch/>
        </p:blipFill>
        <p:spPr>
          <a:xfrm>
            <a:off x="702013" y="0"/>
            <a:ext cx="1802990" cy="1863089"/>
          </a:xfrm>
          <a:prstGeom prst="rect">
            <a:avLst/>
          </a:prstGeom>
        </p:spPr>
      </p:pic>
    </p:spTree>
    <p:extLst>
      <p:ext uri="{BB962C8B-B14F-4D97-AF65-F5344CB8AC3E}">
        <p14:creationId xmlns:p14="http://schemas.microsoft.com/office/powerpoint/2010/main" val="352492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E4D1F-43BA-E94B-8D86-C40DF0354F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02F8537-7415-7449-A472-FDB08748C2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AFB53A6-7B9A-5647-9B86-60B8D0E6B1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AA055B-128B-514A-BE20-35B067F6427F}"/>
              </a:ext>
            </a:extLst>
          </p:cNvPr>
          <p:cNvSpPr>
            <a:spLocks noGrp="1"/>
          </p:cNvSpPr>
          <p:nvPr>
            <p:ph type="dt" sz="half" idx="10"/>
          </p:nvPr>
        </p:nvSpPr>
        <p:spPr/>
        <p:txBody>
          <a:bodyPr/>
          <a:lstStyle/>
          <a:p>
            <a:fld id="{B5DC38BB-6711-4157-89D2-AD74E2CEFBC9}" type="uaqdatetime1">
              <a:rPr lang="ar-SA" smtClean="0"/>
              <a:t>08/10/1445</a:t>
            </a:fld>
            <a:endParaRPr lang="ar-SA"/>
          </a:p>
        </p:txBody>
      </p:sp>
      <p:sp>
        <p:nvSpPr>
          <p:cNvPr id="6" name="عنصر نائب للتذييل 5">
            <a:extLst>
              <a:ext uri="{FF2B5EF4-FFF2-40B4-BE49-F238E27FC236}">
                <a16:creationId xmlns:a16="http://schemas.microsoft.com/office/drawing/2014/main" id="{F466D763-BD22-DC41-989F-229F78B95442}"/>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6DD9CC9A-1D06-E64A-B4AA-9C5114E98C11}"/>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386993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8E528E-E095-7945-9E4E-E2E4C33BB8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726BEC1-DB56-9B4B-8591-79C25826FE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4DE50B3-95AF-6C40-AD19-A244809475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C2DAC75-3F7B-FD44-BCC3-59B585007D5E}"/>
              </a:ext>
            </a:extLst>
          </p:cNvPr>
          <p:cNvSpPr>
            <a:spLocks noGrp="1"/>
          </p:cNvSpPr>
          <p:nvPr>
            <p:ph type="dt" sz="half" idx="10"/>
          </p:nvPr>
        </p:nvSpPr>
        <p:spPr/>
        <p:txBody>
          <a:bodyPr/>
          <a:lstStyle/>
          <a:p>
            <a:fld id="{D3455EE9-595A-4796-BBDC-E8CA36923AC0}" type="uaqdatetime1">
              <a:rPr lang="ar-SA" smtClean="0"/>
              <a:t>08/10/1445</a:t>
            </a:fld>
            <a:endParaRPr lang="ar-SA"/>
          </a:p>
        </p:txBody>
      </p:sp>
      <p:sp>
        <p:nvSpPr>
          <p:cNvPr id="6" name="عنصر نائب للتذييل 5">
            <a:extLst>
              <a:ext uri="{FF2B5EF4-FFF2-40B4-BE49-F238E27FC236}">
                <a16:creationId xmlns:a16="http://schemas.microsoft.com/office/drawing/2014/main" id="{8694009E-487C-964C-8F28-6141CDC900B8}"/>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C774E5F9-1F94-A14A-B039-1348A4B39DD7}"/>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74361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09E330-7DA0-6E40-9DA1-5588F4B03D10}"/>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8ACBEC-84C6-9D44-A1EF-9ABCA3CA52F1}"/>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C77A9D-E0F6-C040-BCA5-19FF40223A12}"/>
              </a:ext>
            </a:extLst>
          </p:cNvPr>
          <p:cNvSpPr>
            <a:spLocks noGrp="1"/>
          </p:cNvSpPr>
          <p:nvPr>
            <p:ph type="dt" sz="half" idx="10"/>
          </p:nvPr>
        </p:nvSpPr>
        <p:spPr/>
        <p:txBody>
          <a:bodyPr/>
          <a:lstStyle/>
          <a:p>
            <a:fld id="{C0AB2F46-5E4B-4711-ADDC-3711091E9600}" type="uaqdatetime1">
              <a:rPr lang="ar-SA" smtClean="0"/>
              <a:t>08/10/1445</a:t>
            </a:fld>
            <a:endParaRPr lang="ar-SA"/>
          </a:p>
        </p:txBody>
      </p:sp>
      <p:sp>
        <p:nvSpPr>
          <p:cNvPr id="5" name="عنصر نائب للتذييل 4">
            <a:extLst>
              <a:ext uri="{FF2B5EF4-FFF2-40B4-BE49-F238E27FC236}">
                <a16:creationId xmlns:a16="http://schemas.microsoft.com/office/drawing/2014/main" id="{094C0C9D-A174-024B-A60C-96DB6A1D158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FA1FDDC-D125-B946-8CCB-8F03E9188BEE}"/>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83548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20F9102-7BF6-664E-B2EB-EBFEC723771A}"/>
              </a:ext>
            </a:extLst>
          </p:cNvPr>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CDA1F35-179D-1A4C-AD2B-BA2FC5545AC6}"/>
              </a:ext>
            </a:extLst>
          </p:cNvPr>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E34EC09-D01B-2243-81CB-1A5AA72E2740}"/>
              </a:ext>
            </a:extLst>
          </p:cNvPr>
          <p:cNvSpPr>
            <a:spLocks noGrp="1"/>
          </p:cNvSpPr>
          <p:nvPr>
            <p:ph type="dt" sz="half" idx="10"/>
          </p:nvPr>
        </p:nvSpPr>
        <p:spPr/>
        <p:txBody>
          <a:bodyPr/>
          <a:lstStyle/>
          <a:p>
            <a:fld id="{9866F6A3-5351-4722-8316-EB17956095F7}" type="uaqdatetime1">
              <a:rPr lang="ar-SA" smtClean="0"/>
              <a:t>08/10/1445</a:t>
            </a:fld>
            <a:endParaRPr lang="ar-SA"/>
          </a:p>
        </p:txBody>
      </p:sp>
      <p:sp>
        <p:nvSpPr>
          <p:cNvPr id="5" name="عنصر نائب للتذييل 4">
            <a:extLst>
              <a:ext uri="{FF2B5EF4-FFF2-40B4-BE49-F238E27FC236}">
                <a16:creationId xmlns:a16="http://schemas.microsoft.com/office/drawing/2014/main" id="{7ABF2742-3AEE-844C-808B-EFFDC0524194}"/>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EF6FFFC-B142-C149-BB5F-59D6710BB8CB}"/>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15330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838200" y="1716506"/>
            <a:ext cx="10515600" cy="4460457"/>
          </a:xfrm>
          <a:prstGeom prst="rect">
            <a:avLst/>
          </a:prstGeom>
        </p:spPr>
        <p:txBody>
          <a:bodyPr/>
          <a:lstStyle>
            <a:lvl1pPr algn="l" rtl="0">
              <a:defRPr/>
            </a:lvl1pPr>
            <a:lvl2pPr algn="l" rtl="0">
              <a:defRPr/>
            </a:lvl2pPr>
            <a:lvl3pPr algn="l" rtl="0">
              <a:defRPr/>
            </a:lvl3pPr>
            <a:lvl4pPr algn="l" rtl="0">
              <a:defRPr/>
            </a:lvl4pPr>
            <a:lvl5pPr algn="l" rtl="0">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474A2733-3893-4239-AEC2-F7E60BEDB4C9}" type="uaqdatetime1">
              <a:rPr lang="ar-SA" smtClean="0"/>
              <a:t>08/10/1445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9" name="عنوان 1">
            <a:extLst>
              <a:ext uri="{FF2B5EF4-FFF2-40B4-BE49-F238E27FC236}">
                <a16:creationId xmlns:a16="http://schemas.microsoft.com/office/drawing/2014/main" id="{A455F353-0925-42A8-9D2D-C80C50D4E829}"/>
              </a:ext>
            </a:extLst>
          </p:cNvPr>
          <p:cNvSpPr>
            <a:spLocks noGrp="1"/>
          </p:cNvSpPr>
          <p:nvPr>
            <p:ph type="title"/>
          </p:nvPr>
        </p:nvSpPr>
        <p:spPr>
          <a:xfrm>
            <a:off x="849630" y="5386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1" name="رابط مستقيم 10">
            <a:extLst>
              <a:ext uri="{FF2B5EF4-FFF2-40B4-BE49-F238E27FC236}">
                <a16:creationId xmlns:a16="http://schemas.microsoft.com/office/drawing/2014/main" id="{6BFE7852-D504-44A6-AA6F-DDFC2E0F23F3}"/>
              </a:ext>
            </a:extLst>
          </p:cNvPr>
          <p:cNvCxnSpPr>
            <a:cxnSpLocks/>
          </p:cNvCxnSpPr>
          <p:nvPr userDrawn="1"/>
        </p:nvCxnSpPr>
        <p:spPr>
          <a:xfrm flipH="1">
            <a:off x="765810" y="1278958"/>
            <a:ext cx="995030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629653" y="2523206"/>
            <a:ext cx="10515600" cy="325729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E2E4E42-0B69-4A2B-B452-D7FBE35D9C4D}" type="uaqdatetime1">
              <a:rPr lang="ar-SA" smtClean="0"/>
              <a:t>08/10/1445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cxnSp>
        <p:nvCxnSpPr>
          <p:cNvPr id="8" name="رابط مستقيم 7">
            <a:extLst>
              <a:ext uri="{FF2B5EF4-FFF2-40B4-BE49-F238E27FC236}">
                <a16:creationId xmlns:a16="http://schemas.microsoft.com/office/drawing/2014/main" id="{7065C957-CE0E-4E29-AA63-6F90C910F8D9}"/>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14" name="عنصر نائب للنص 13">
            <a:extLst>
              <a:ext uri="{FF2B5EF4-FFF2-40B4-BE49-F238E27FC236}">
                <a16:creationId xmlns:a16="http://schemas.microsoft.com/office/drawing/2014/main" id="{52E75D1F-3266-409C-B67D-F1076E0CDFFA}"/>
              </a:ext>
            </a:extLst>
          </p:cNvPr>
          <p:cNvSpPr>
            <a:spLocks noGrp="1"/>
          </p:cNvSpPr>
          <p:nvPr>
            <p:ph type="body" sz="quarter" idx="13"/>
          </p:nvPr>
        </p:nvSpPr>
        <p:spPr>
          <a:xfrm>
            <a:off x="629653" y="1770681"/>
            <a:ext cx="10516185" cy="655437"/>
          </a:xfrm>
          <a:prstGeom prst="rect">
            <a:avLst/>
          </a:prstGeom>
        </p:spPr>
        <p:txBody>
          <a:bodyPr/>
          <a:lstStyle>
            <a:lvl1pPr marL="0" indent="0">
              <a:buNone/>
              <a:defRPr>
                <a:latin typeface="TS Safaa Bold" panose="00000800000000000000" pitchFamily="50" charset="-78"/>
                <a:cs typeface="TS Safaa Bold" panose="00000800000000000000" pitchFamily="50" charset="-78"/>
              </a:defRPr>
            </a:lvl1pPr>
            <a:lvl2pPr marL="457200" indent="0">
              <a:buNone/>
              <a:defRPr>
                <a:latin typeface="TS Safaa Bold" panose="00000800000000000000" pitchFamily="50" charset="-78"/>
                <a:cs typeface="TS Safaa Bold" panose="00000800000000000000" pitchFamily="50" charset="-78"/>
              </a:defRPr>
            </a:lvl2pPr>
            <a:lvl3pPr marL="914400" indent="0">
              <a:buNone/>
              <a:defRPr>
                <a:latin typeface="TS Safaa Bold" panose="00000800000000000000" pitchFamily="50" charset="-78"/>
                <a:cs typeface="TS Safaa Bold" panose="00000800000000000000" pitchFamily="50" charset="-78"/>
              </a:defRPr>
            </a:lvl3pPr>
            <a:lvl4pPr marL="1371600" indent="0">
              <a:buNone/>
              <a:defRPr>
                <a:latin typeface="TS Safaa Bold" panose="00000800000000000000" pitchFamily="50" charset="-78"/>
                <a:cs typeface="TS Safaa Bold" panose="00000800000000000000" pitchFamily="50" charset="-78"/>
              </a:defRPr>
            </a:lvl4pPr>
            <a:lvl5pPr marL="1828800" indent="0">
              <a:buNone/>
              <a:defRPr>
                <a:latin typeface="TS Safaa Bold" panose="00000800000000000000" pitchFamily="50" charset="-78"/>
                <a:cs typeface="TS Safaa Bold" panose="000008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4411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3375286" y="681037"/>
            <a:ext cx="5441429" cy="1009651"/>
          </a:xfrm>
          <a:prstGeom prst="rect">
            <a:avLst/>
          </a:prstGeom>
        </p:spPr>
        <p:txBody>
          <a:bodyPr>
            <a:noAutofit/>
          </a:bodyPr>
          <a:lstStyle>
            <a:lvl1pPr>
              <a:defRPr sz="32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3375025" y="2613025"/>
            <a:ext cx="5441950" cy="3509963"/>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8" name="صورة 7" descr="صورة تحتوي على داخلي, شبكة قضبان حديدية, نافذة, مدرج مطار&#10;&#10;تم إنشاء الوصف تلقائياً">
            <a:extLst>
              <a:ext uri="{FF2B5EF4-FFF2-40B4-BE49-F238E27FC236}">
                <a16:creationId xmlns:a16="http://schemas.microsoft.com/office/drawing/2014/main" id="{03A220E2-5F75-204E-A7C1-B6D2647BC07F}"/>
              </a:ext>
            </a:extLst>
          </p:cNvPr>
          <p:cNvPicPr>
            <a:picLocks noChangeAspect="1"/>
          </p:cNvPicPr>
          <p:nvPr userDrawn="1"/>
        </p:nvPicPr>
        <p:blipFill>
          <a:blip r:embed="rId3">
            <a:alphaModFix amt="43000"/>
          </a:blip>
          <a:stretch>
            <a:fillRect/>
          </a:stretch>
        </p:blipFill>
        <p:spPr>
          <a:xfrm>
            <a:off x="702013" y="0"/>
            <a:ext cx="1802990" cy="1863090"/>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BD2E4EEA-60D5-4272-BED9-022A0D577A36}" type="uaqdatetime1">
              <a:rPr lang="ar-SA" smtClean="0"/>
              <a:t>08/10/1445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sp>
        <p:nvSpPr>
          <p:cNvPr id="10" name="عنصر نائب للمحتوى 9">
            <a:extLst>
              <a:ext uri="{FF2B5EF4-FFF2-40B4-BE49-F238E27FC236}">
                <a16:creationId xmlns:a16="http://schemas.microsoft.com/office/drawing/2014/main" id="{302F67C2-50BC-4595-A107-F0436C9E3928}"/>
              </a:ext>
            </a:extLst>
          </p:cNvPr>
          <p:cNvSpPr>
            <a:spLocks noGrp="1"/>
          </p:cNvSpPr>
          <p:nvPr>
            <p:ph sz="quarter" idx="13"/>
          </p:nvPr>
        </p:nvSpPr>
        <p:spPr>
          <a:xfrm>
            <a:off x="3375025" y="1816100"/>
            <a:ext cx="5441950" cy="671513"/>
          </a:xfrm>
          <a:prstGeom prst="rect">
            <a:avLst/>
          </a:prstGeom>
        </p:spPr>
        <p:txBody>
          <a:bodyPr>
            <a:noAutofit/>
          </a:bodyPr>
          <a:lstStyle>
            <a:lvl1pPr>
              <a:defRPr sz="2000">
                <a:latin typeface="TS Safaa Medium" panose="00000600000000000000" pitchFamily="50" charset="-78"/>
                <a:cs typeface="TS Safaa Medium" panose="00000600000000000000" pitchFamily="50" charset="-78"/>
              </a:defRPr>
            </a:lvl1pPr>
            <a:lvl2pPr>
              <a:defRPr sz="1800">
                <a:latin typeface="TS Safaa Medium" panose="00000600000000000000" pitchFamily="50" charset="-78"/>
                <a:cs typeface="TS Safaa Medium" panose="00000600000000000000" pitchFamily="50" charset="-78"/>
              </a:defRPr>
            </a:lvl2pPr>
            <a:lvl3pPr>
              <a:defRPr sz="1600">
                <a:latin typeface="TS Safaa Medium" panose="00000600000000000000" pitchFamily="50" charset="-78"/>
                <a:cs typeface="TS Safaa Medium" panose="00000600000000000000" pitchFamily="50" charset="-78"/>
              </a:defRPr>
            </a:lvl3pPr>
            <a:lvl4pPr>
              <a:defRPr sz="1400">
                <a:latin typeface="TS Safaa Medium" panose="00000600000000000000" pitchFamily="50" charset="-78"/>
                <a:cs typeface="TS Safaa Medium" panose="00000600000000000000" pitchFamily="50" charset="-78"/>
              </a:defRPr>
            </a:lvl4pPr>
            <a:lvl5pPr>
              <a:defRPr sz="1400">
                <a:latin typeface="TS Safaa Medium" panose="00000600000000000000" pitchFamily="50" charset="-78"/>
                <a:cs typeface="TS Safaa Medium" panose="000006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11" name="صورة 10">
            <a:extLst>
              <a:ext uri="{FF2B5EF4-FFF2-40B4-BE49-F238E27FC236}">
                <a16:creationId xmlns:a16="http://schemas.microsoft.com/office/drawing/2014/main" id="{4E040AD5-9169-2E41-A210-90DD9E2ED3DD}"/>
              </a:ext>
            </a:extLst>
          </p:cNvPr>
          <p:cNvPicPr>
            <a:picLocks noChangeAspect="1"/>
          </p:cNvPicPr>
          <p:nvPr userDrawn="1"/>
        </p:nvPicPr>
        <p:blipFill>
          <a:blip r:embed="rId4"/>
          <a:srcRect/>
          <a:stretch/>
        </p:blipFill>
        <p:spPr>
          <a:xfrm>
            <a:off x="10764177" y="380274"/>
            <a:ext cx="1093692" cy="936634"/>
          </a:xfrm>
          <a:prstGeom prst="rect">
            <a:avLst/>
          </a:prstGeom>
        </p:spPr>
      </p:pic>
    </p:spTree>
    <p:extLst>
      <p:ext uri="{BB962C8B-B14F-4D97-AF65-F5344CB8AC3E}">
        <p14:creationId xmlns:p14="http://schemas.microsoft.com/office/powerpoint/2010/main" val="188747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2941E2EF-DADB-4A4A-829E-D4309C40DFA3}"/>
              </a:ext>
            </a:extLst>
          </p:cNvPr>
          <p:cNvPicPr>
            <a:picLocks noChangeAspect="1"/>
          </p:cNvPicPr>
          <p:nvPr userDrawn="1"/>
        </p:nvPicPr>
        <p:blipFill>
          <a:blip r:embed="rId3"/>
          <a:srcRect/>
          <a:stretch/>
        </p:blipFill>
        <p:spPr>
          <a:xfrm>
            <a:off x="702013" y="0"/>
            <a:ext cx="1802990" cy="1863089"/>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D9BAA1D-4F90-4E2D-8CD8-C71BA701CF45}" type="uaqdatetime1">
              <a:rPr lang="ar-SA" smtClean="0"/>
              <a:t>08/10/1445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A89D7762-90A8-0C41-BDAF-716BEA28B163}"/>
              </a:ext>
            </a:extLst>
          </p:cNvPr>
          <p:cNvPicPr>
            <a:picLocks noChangeAspect="1"/>
          </p:cNvPicPr>
          <p:nvPr userDrawn="1"/>
        </p:nvPicPr>
        <p:blipFill>
          <a:blip r:embed="rId4"/>
          <a:stretch>
            <a:fillRect/>
          </a:stretch>
        </p:blipFill>
        <p:spPr>
          <a:xfrm>
            <a:off x="10764177" y="380274"/>
            <a:ext cx="1093693" cy="936635"/>
          </a:xfrm>
          <a:prstGeom prst="rect">
            <a:avLst/>
          </a:prstGeom>
        </p:spPr>
      </p:pic>
      <p:pic>
        <p:nvPicPr>
          <p:cNvPr id="13" name="صورة 12" descr="صورة تحتوي على مربع&#10;&#10;تم إنشاء الوصف تلقائياً">
            <a:extLst>
              <a:ext uri="{FF2B5EF4-FFF2-40B4-BE49-F238E27FC236}">
                <a16:creationId xmlns:a16="http://schemas.microsoft.com/office/drawing/2014/main" id="{EE808958-EC17-D044-B783-10CC1C208765}"/>
              </a:ext>
            </a:extLst>
          </p:cNvPr>
          <p:cNvPicPr>
            <a:picLocks noChangeAspect="1"/>
          </p:cNvPicPr>
          <p:nvPr userDrawn="1"/>
        </p:nvPicPr>
        <p:blipFill>
          <a:blip r:embed="rId5"/>
          <a:stretch>
            <a:fillRect/>
          </a:stretch>
        </p:blipFill>
        <p:spPr>
          <a:xfrm>
            <a:off x="11857870" y="2448130"/>
            <a:ext cx="334130" cy="1119630"/>
          </a:xfrm>
          <a:prstGeom prst="rect">
            <a:avLst/>
          </a:prstGeom>
        </p:spPr>
      </p:pic>
      <p:sp>
        <p:nvSpPr>
          <p:cNvPr id="14" name="عنوان 1">
            <a:extLst>
              <a:ext uri="{FF2B5EF4-FFF2-40B4-BE49-F238E27FC236}">
                <a16:creationId xmlns:a16="http://schemas.microsoft.com/office/drawing/2014/main" id="{44F91B50-5434-4C46-8A03-D561D380CEA1}"/>
              </a:ext>
            </a:extLst>
          </p:cNvPr>
          <p:cNvSpPr>
            <a:spLocks noGrp="1"/>
          </p:cNvSpPr>
          <p:nvPr>
            <p:ph type="title"/>
          </p:nvPr>
        </p:nvSpPr>
        <p:spPr>
          <a:xfrm>
            <a:off x="838200" y="6529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5" name="رابط مستقيم 14">
            <a:extLst>
              <a:ext uri="{FF2B5EF4-FFF2-40B4-BE49-F238E27FC236}">
                <a16:creationId xmlns:a16="http://schemas.microsoft.com/office/drawing/2014/main" id="{7E17AA89-9F5D-427A-9106-6FF740C5B98D}"/>
              </a:ext>
            </a:extLst>
          </p:cNvPr>
          <p:cNvCxnSpPr>
            <a:cxnSpLocks/>
          </p:cNvCxnSpPr>
          <p:nvPr userDrawn="1"/>
        </p:nvCxnSpPr>
        <p:spPr>
          <a:xfrm flipH="1">
            <a:off x="845820" y="1290388"/>
            <a:ext cx="982457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
        <p:nvSpPr>
          <p:cNvPr id="16" name="عنصر نائب للمحتوى 2">
            <a:extLst>
              <a:ext uri="{FF2B5EF4-FFF2-40B4-BE49-F238E27FC236}">
                <a16:creationId xmlns:a16="http://schemas.microsoft.com/office/drawing/2014/main" id="{BC89DB95-1629-49F8-A405-FE232C10012E}"/>
              </a:ext>
            </a:extLst>
          </p:cNvPr>
          <p:cNvSpPr>
            <a:spLocks noGrp="1"/>
          </p:cNvSpPr>
          <p:nvPr>
            <p:ph idx="1"/>
          </p:nvPr>
        </p:nvSpPr>
        <p:spPr>
          <a:xfrm>
            <a:off x="838200" y="1716506"/>
            <a:ext cx="10515600" cy="4460457"/>
          </a:xfrm>
          <a:prstGeom prst="rect">
            <a:avLst/>
          </a:prstGeom>
        </p:spPr>
        <p:txBody>
          <a:bodyPr/>
          <a:lstStyle>
            <a:lvl1pPr algn="l" rtl="0">
              <a:defRPr>
                <a:solidFill>
                  <a:schemeClr val="bg1"/>
                </a:solidFill>
              </a:defRPr>
            </a:lvl1pPr>
            <a:lvl2pPr algn="l" rtl="0">
              <a:defRPr>
                <a:solidFill>
                  <a:schemeClr val="bg1"/>
                </a:solidFill>
              </a:defRPr>
            </a:lvl2pPr>
            <a:lvl3pPr algn="l" rtl="0">
              <a:defRPr>
                <a:solidFill>
                  <a:schemeClr val="bg1"/>
                </a:solidFill>
              </a:defRPr>
            </a:lvl3pPr>
            <a:lvl4pPr algn="l" rtl="0">
              <a:defRPr>
                <a:solidFill>
                  <a:schemeClr val="bg1"/>
                </a:solidFill>
              </a:defRPr>
            </a:lvl4pPr>
            <a:lvl5pPr algn="l" rtl="0">
              <a:defRPr>
                <a:solidFill>
                  <a:schemeClr val="bg1"/>
                </a:solidFill>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9795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3416EA-3AFF-D14A-987F-3DBF663D9035}"/>
              </a:ext>
            </a:extLst>
          </p:cNvPr>
          <p:cNvSpPr>
            <a:spLocks noGrp="1"/>
          </p:cNvSpPr>
          <p:nvPr>
            <p:ph type="title"/>
          </p:nvPr>
        </p:nvSpPr>
        <p:spPr>
          <a:xfrm>
            <a:off x="831850" y="1709738"/>
            <a:ext cx="10515600" cy="2852737"/>
          </a:xfrm>
          <a:prstGeom prst="rect">
            <a:avLst/>
          </a:prstGeom>
        </p:spPr>
        <p:txBody>
          <a:bodyPr anchor="b"/>
          <a:lstStyle>
            <a:lvl1pPr algn="l" rtl="0">
              <a:defRPr sz="60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5E386FBA-F441-B244-8BCC-20BDF9AD9A73}"/>
              </a:ext>
            </a:extLst>
          </p:cNvPr>
          <p:cNvSpPr>
            <a:spLocks noGrp="1"/>
          </p:cNvSpPr>
          <p:nvPr>
            <p:ph type="body" idx="1"/>
          </p:nvPr>
        </p:nvSpPr>
        <p:spPr>
          <a:xfrm>
            <a:off x="831850" y="4589463"/>
            <a:ext cx="10515600" cy="1500187"/>
          </a:xfrm>
          <a:prstGeom prst="rect">
            <a:avLst/>
          </a:prstGeo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انقر لتحرير أنماط نص الشكل الرئيسي</a:t>
            </a:r>
          </a:p>
        </p:txBody>
      </p:sp>
      <p:sp>
        <p:nvSpPr>
          <p:cNvPr id="4" name="عنصر نائب للتاريخ 3">
            <a:extLst>
              <a:ext uri="{FF2B5EF4-FFF2-40B4-BE49-F238E27FC236}">
                <a16:creationId xmlns:a16="http://schemas.microsoft.com/office/drawing/2014/main" id="{AA727296-E223-B24A-B0F7-46335124DE67}"/>
              </a:ext>
            </a:extLst>
          </p:cNvPr>
          <p:cNvSpPr>
            <a:spLocks noGrp="1"/>
          </p:cNvSpPr>
          <p:nvPr>
            <p:ph type="dt" sz="half" idx="10"/>
          </p:nvPr>
        </p:nvSpPr>
        <p:spPr/>
        <p:txBody>
          <a:bodyPr/>
          <a:lstStyle/>
          <a:p>
            <a:fld id="{6F4ACBA8-643E-4909-A69F-1694D3BEC679}" type="uaqdatetime1">
              <a:rPr lang="ar-SA" smtClean="0"/>
              <a:t>08/10/1445</a:t>
            </a:fld>
            <a:endParaRPr lang="ar-SA"/>
          </a:p>
        </p:txBody>
      </p:sp>
      <p:sp>
        <p:nvSpPr>
          <p:cNvPr id="5" name="عنصر نائب للتذييل 4">
            <a:extLst>
              <a:ext uri="{FF2B5EF4-FFF2-40B4-BE49-F238E27FC236}">
                <a16:creationId xmlns:a16="http://schemas.microsoft.com/office/drawing/2014/main" id="{34C9F6BB-3C2A-0F4A-A1AE-D5235C7154A3}"/>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C0966422-B4BB-AA4D-AB11-90EEDBE1CC8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865D459E-EB9D-C84C-9F26-83BB5F05120A}"/>
              </a:ext>
            </a:extLst>
          </p:cNvPr>
          <p:cNvPicPr>
            <a:picLocks noChangeAspect="1"/>
          </p:cNvPicPr>
          <p:nvPr userDrawn="1"/>
        </p:nvPicPr>
        <p:blipFill>
          <a:blip r:embed="rId3"/>
          <a:stretch>
            <a:fillRect/>
          </a:stretch>
        </p:blipFill>
        <p:spPr>
          <a:xfrm>
            <a:off x="10764177" y="380274"/>
            <a:ext cx="1093693" cy="936635"/>
          </a:xfrm>
          <a:prstGeom prst="rect">
            <a:avLst/>
          </a:prstGeom>
        </p:spPr>
      </p:pic>
      <p:pic>
        <p:nvPicPr>
          <p:cNvPr id="11" name="صورة 10">
            <a:extLst>
              <a:ext uri="{FF2B5EF4-FFF2-40B4-BE49-F238E27FC236}">
                <a16:creationId xmlns:a16="http://schemas.microsoft.com/office/drawing/2014/main" id="{5EF63B00-5A41-AA4F-B200-78FA2683416B}"/>
              </a:ext>
            </a:extLst>
          </p:cNvPr>
          <p:cNvPicPr>
            <a:picLocks noChangeAspect="1"/>
          </p:cNvPicPr>
          <p:nvPr userDrawn="1"/>
        </p:nvPicPr>
        <p:blipFill>
          <a:blip r:embed="rId4"/>
          <a:srcRect/>
          <a:stretch/>
        </p:blipFill>
        <p:spPr>
          <a:xfrm>
            <a:off x="702013" y="0"/>
            <a:ext cx="1802990" cy="1863089"/>
          </a:xfrm>
          <a:prstGeom prst="rect">
            <a:avLst/>
          </a:prstGeom>
        </p:spPr>
      </p:pic>
    </p:spTree>
    <p:extLst>
      <p:ext uri="{BB962C8B-B14F-4D97-AF65-F5344CB8AC3E}">
        <p14:creationId xmlns:p14="http://schemas.microsoft.com/office/powerpoint/2010/main" val="314128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D564B2-5E6B-BF41-B281-814B3BBF125D}"/>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A80EE08-4784-0742-9E3E-35D63117A8CE}"/>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91419B2-AB9D-834E-8443-AC736C8EC6B7}"/>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A3A200F-92F1-6946-9CBB-AD43E0AA3AAF}"/>
              </a:ext>
            </a:extLst>
          </p:cNvPr>
          <p:cNvSpPr>
            <a:spLocks noGrp="1"/>
          </p:cNvSpPr>
          <p:nvPr>
            <p:ph type="dt" sz="half" idx="10"/>
          </p:nvPr>
        </p:nvSpPr>
        <p:spPr/>
        <p:txBody>
          <a:bodyPr/>
          <a:lstStyle/>
          <a:p>
            <a:fld id="{66FDACD8-6943-4F2A-BDEB-8038A38E9FE9}" type="uaqdatetime1">
              <a:rPr lang="ar-SA" smtClean="0"/>
              <a:t>08/10/1445</a:t>
            </a:fld>
            <a:endParaRPr lang="ar-SA"/>
          </a:p>
        </p:txBody>
      </p:sp>
      <p:sp>
        <p:nvSpPr>
          <p:cNvPr id="6" name="عنصر نائب للتذييل 5">
            <a:extLst>
              <a:ext uri="{FF2B5EF4-FFF2-40B4-BE49-F238E27FC236}">
                <a16:creationId xmlns:a16="http://schemas.microsoft.com/office/drawing/2014/main" id="{14F328AB-192A-E345-842A-F12D3917DBF6}"/>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112E0BF4-8474-444C-AAF4-6A9B9C657E9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30847A11-B144-C34D-A006-DFCCF529083D}"/>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193192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81BB4E-F2EC-2F41-91AF-98D736C427AD}"/>
              </a:ext>
            </a:extLst>
          </p:cNvPr>
          <p:cNvSpPr>
            <a:spLocks noGrp="1"/>
          </p:cNvSpPr>
          <p:nvPr>
            <p:ph type="title"/>
          </p:nvPr>
        </p:nvSpPr>
        <p:spPr>
          <a:xfrm>
            <a:off x="839789" y="365125"/>
            <a:ext cx="9154444" cy="132556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AE665B5F-A698-9C4D-A39D-7B885F9F40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19B5D61-24FC-6348-8035-CABA73BBE0D5}"/>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C6E772F-BD71-034B-8A7B-FB2157364A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8ABA926-B0E9-784B-85A1-7B48BEF56E40}"/>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D0501ADD-F30A-554B-9747-A40F99169C1D}"/>
              </a:ext>
            </a:extLst>
          </p:cNvPr>
          <p:cNvSpPr>
            <a:spLocks noGrp="1"/>
          </p:cNvSpPr>
          <p:nvPr>
            <p:ph type="dt" sz="half" idx="10"/>
          </p:nvPr>
        </p:nvSpPr>
        <p:spPr/>
        <p:txBody>
          <a:bodyPr/>
          <a:lstStyle/>
          <a:p>
            <a:fld id="{ECF0D246-3A38-4ACE-8F04-654EF47B704B}" type="uaqdatetime1">
              <a:rPr lang="ar-SA" smtClean="0"/>
              <a:t>08/10/1445</a:t>
            </a:fld>
            <a:endParaRPr lang="ar-SA"/>
          </a:p>
        </p:txBody>
      </p:sp>
      <p:sp>
        <p:nvSpPr>
          <p:cNvPr id="8" name="عنصر نائب للتذييل 7">
            <a:extLst>
              <a:ext uri="{FF2B5EF4-FFF2-40B4-BE49-F238E27FC236}">
                <a16:creationId xmlns:a16="http://schemas.microsoft.com/office/drawing/2014/main" id="{B6583171-053E-2940-9B72-BA75978A8C17}"/>
              </a:ext>
            </a:extLst>
          </p:cNvPr>
          <p:cNvSpPr>
            <a:spLocks noGrp="1"/>
          </p:cNvSpPr>
          <p:nvPr>
            <p:ph type="ftr" sz="quarter" idx="11"/>
          </p:nvPr>
        </p:nvSpPr>
        <p:spPr/>
        <p:txBody>
          <a:bodyPr/>
          <a:lstStyle/>
          <a:p>
            <a:r>
              <a:rPr lang="en-US"/>
              <a:t>Prof. Hala Kamel </a:t>
            </a:r>
            <a:endParaRPr lang="ar-SA"/>
          </a:p>
        </p:txBody>
      </p:sp>
      <p:sp>
        <p:nvSpPr>
          <p:cNvPr id="9" name="عنصر نائب لرقم الشريحة 8">
            <a:extLst>
              <a:ext uri="{FF2B5EF4-FFF2-40B4-BE49-F238E27FC236}">
                <a16:creationId xmlns:a16="http://schemas.microsoft.com/office/drawing/2014/main" id="{6239268C-1513-CC4B-8927-EEE5AD31917F}"/>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47A619DA-92E8-EF42-8D40-78093630F9B2}"/>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40600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7ABB2-C271-604B-BB3F-FA6D0AF25308}"/>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495D1BB-7594-004F-93A4-1301015ED586}"/>
              </a:ext>
            </a:extLst>
          </p:cNvPr>
          <p:cNvSpPr>
            <a:spLocks noGrp="1"/>
          </p:cNvSpPr>
          <p:nvPr>
            <p:ph type="dt" sz="half" idx="10"/>
          </p:nvPr>
        </p:nvSpPr>
        <p:spPr/>
        <p:txBody>
          <a:bodyPr/>
          <a:lstStyle/>
          <a:p>
            <a:fld id="{80EB8170-F32B-4F17-9375-C6E48670BFEF}" type="uaqdatetime1">
              <a:rPr lang="ar-SA" smtClean="0"/>
              <a:t>08/10/1445</a:t>
            </a:fld>
            <a:endParaRPr lang="ar-SA"/>
          </a:p>
        </p:txBody>
      </p:sp>
      <p:sp>
        <p:nvSpPr>
          <p:cNvPr id="4" name="عنصر نائب للتذييل 3">
            <a:extLst>
              <a:ext uri="{FF2B5EF4-FFF2-40B4-BE49-F238E27FC236}">
                <a16:creationId xmlns:a16="http://schemas.microsoft.com/office/drawing/2014/main" id="{619CCA32-9B31-0D47-B8AB-C0C5041A5D92}"/>
              </a:ext>
            </a:extLst>
          </p:cNvPr>
          <p:cNvSpPr>
            <a:spLocks noGrp="1"/>
          </p:cNvSpPr>
          <p:nvPr>
            <p:ph type="ftr" sz="quarter" idx="11"/>
          </p:nvPr>
        </p:nvSpPr>
        <p:spPr/>
        <p:txBody>
          <a:bodyPr/>
          <a:lstStyle/>
          <a:p>
            <a:r>
              <a:rPr lang="en-US"/>
              <a:t>Prof. Hala Kamel </a:t>
            </a:r>
            <a:endParaRPr lang="ar-SA"/>
          </a:p>
        </p:txBody>
      </p:sp>
      <p:sp>
        <p:nvSpPr>
          <p:cNvPr id="5" name="عنصر نائب لرقم الشريحة 4">
            <a:extLst>
              <a:ext uri="{FF2B5EF4-FFF2-40B4-BE49-F238E27FC236}">
                <a16:creationId xmlns:a16="http://schemas.microsoft.com/office/drawing/2014/main" id="{7B82FE36-1E30-0C4A-ADFF-B5F3B2E4A552}"/>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6138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35DE3D8-4C54-834A-8290-04FD79D682E2}"/>
              </a:ext>
            </a:extLst>
          </p:cNvPr>
          <p:cNvSpPr>
            <a:spLocks noGrp="1"/>
          </p:cNvSpPr>
          <p:nvPr>
            <p:ph type="title"/>
          </p:nvPr>
        </p:nvSpPr>
        <p:spPr>
          <a:xfrm>
            <a:off x="838201" y="365125"/>
            <a:ext cx="9605210" cy="1325563"/>
          </a:xfrm>
          <a:prstGeom prst="rect">
            <a:avLst/>
          </a:prstGeom>
        </p:spPr>
        <p:txBody>
          <a:bodyPr vert="horz" lIns="91440" tIns="45720" rIns="91440" bIns="45720" rtlCol="1" anchor="ctr">
            <a:normAutofit/>
          </a:bodyPr>
          <a:lstStyle/>
          <a:p>
            <a:pPr algn="r" defTabSz="914400" rtl="0" eaLnBrk="1" latinLnBrk="0" hangingPunct="1">
              <a:lnSpc>
                <a:spcPct val="90000"/>
              </a:lnSpc>
              <a:spcBef>
                <a:spcPct val="0"/>
              </a:spcBef>
              <a:buNone/>
            </a:pPr>
            <a:endParaRPr lang="ar-SA" dirty="0"/>
          </a:p>
        </p:txBody>
      </p:sp>
      <p:sp>
        <p:nvSpPr>
          <p:cNvPr id="3" name="عنصر نائب للنص 2">
            <a:extLst>
              <a:ext uri="{FF2B5EF4-FFF2-40B4-BE49-F238E27FC236}">
                <a16:creationId xmlns:a16="http://schemas.microsoft.com/office/drawing/2014/main" id="{44D988D3-EB9B-D047-B18C-0E1199BF56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424591FD-40A5-E848-BFAF-A9211D39CF4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D7995D-5271-41C5-9409-4DFBB9297F66}" type="uaqdatetime1">
              <a:rPr lang="ar-SA" smtClean="0"/>
              <a:t>08/10/1445</a:t>
            </a:fld>
            <a:endParaRPr lang="ar-SA"/>
          </a:p>
        </p:txBody>
      </p:sp>
      <p:sp>
        <p:nvSpPr>
          <p:cNvPr id="5" name="عنصر نائب للتذييل 4">
            <a:extLst>
              <a:ext uri="{FF2B5EF4-FFF2-40B4-BE49-F238E27FC236}">
                <a16:creationId xmlns:a16="http://schemas.microsoft.com/office/drawing/2014/main" id="{E74534DF-E5AE-6E4E-96E2-97BDD50A6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5070B2C2-64AC-4F43-994B-BC4E358574F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037B11-A59B-F344-BF74-C4897707804B}" type="slidenum">
              <a:rPr lang="ar-SA" smtClean="0"/>
              <a:t>‹#›</a:t>
            </a:fld>
            <a:endParaRPr lang="ar-SA"/>
          </a:p>
        </p:txBody>
      </p:sp>
    </p:spTree>
    <p:extLst>
      <p:ext uri="{BB962C8B-B14F-4D97-AF65-F5344CB8AC3E}">
        <p14:creationId xmlns:p14="http://schemas.microsoft.com/office/powerpoint/2010/main" val="185213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S Safaa" panose="00000500000000000000" pitchFamily="50" charset="-78"/>
          <a:ea typeface="+mn-ea"/>
          <a:cs typeface="TS Safaa" panose="00000500000000000000" pitchFamily="50"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S Safaa" panose="00000500000000000000" pitchFamily="50" charset="-78"/>
          <a:ea typeface="+mn-ea"/>
          <a:cs typeface="TS Safaa" panose="00000500000000000000" pitchFamily="50"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S Safaa" panose="00000500000000000000" pitchFamily="50" charset="-78"/>
          <a:ea typeface="+mn-ea"/>
          <a:cs typeface="TS Safaa" panose="00000500000000000000" pitchFamily="50"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24112-082C-9793-9D59-1E05B4339E65}"/>
              </a:ext>
            </a:extLst>
          </p:cNvPr>
          <p:cNvSpPr>
            <a:spLocks noGrp="1"/>
          </p:cNvSpPr>
          <p:nvPr>
            <p:ph type="ctrTitle"/>
          </p:nvPr>
        </p:nvSpPr>
        <p:spPr>
          <a:xfrm>
            <a:off x="4880909" y="2517931"/>
            <a:ext cx="6799038" cy="1312195"/>
          </a:xfrm>
        </p:spPr>
        <p:txBody>
          <a:bodyPr>
            <a:normAutofit fontScale="90000"/>
          </a:bodyPr>
          <a:lstStyle/>
          <a:p>
            <a:br>
              <a:rPr lang="en-US" dirty="0">
                <a:solidFill>
                  <a:schemeClr val="bg1"/>
                </a:solidFill>
                <a:latin typeface="Blackadder ITC" pitchFamily="82" charset="0"/>
              </a:rPr>
            </a:br>
            <a:br>
              <a:rPr lang="en-US" sz="6700" b="1" dirty="0">
                <a:solidFill>
                  <a:schemeClr val="bg1"/>
                </a:solidFill>
                <a:effectLst/>
                <a:latin typeface="Times New Roman" panose="02020603050405020304" pitchFamily="18" charset="0"/>
                <a:ea typeface="Times New Roman" panose="02020603050405020304" pitchFamily="18" charset="0"/>
              </a:rPr>
            </a:br>
            <a:br>
              <a:rPr lang="en-US" sz="4900" b="1" dirty="0">
                <a:solidFill>
                  <a:schemeClr val="bg1"/>
                </a:solidFill>
                <a:effectLst/>
                <a:latin typeface="Times New Roman" panose="02020603050405020304" pitchFamily="18" charset="0"/>
                <a:ea typeface="Times New Roman" panose="02020603050405020304" pitchFamily="18" charset="0"/>
              </a:rPr>
            </a:br>
            <a:endParaRPr lang="en-US" dirty="0">
              <a:solidFill>
                <a:schemeClr val="bg1"/>
              </a:solidFill>
            </a:endParaRPr>
          </a:p>
        </p:txBody>
      </p:sp>
      <p:sp>
        <p:nvSpPr>
          <p:cNvPr id="5" name="Subtitle 4">
            <a:extLst>
              <a:ext uri="{FF2B5EF4-FFF2-40B4-BE49-F238E27FC236}">
                <a16:creationId xmlns:a16="http://schemas.microsoft.com/office/drawing/2014/main" id="{3589CE74-9A29-5815-8C4B-B40825B509F9}"/>
              </a:ext>
            </a:extLst>
          </p:cNvPr>
          <p:cNvSpPr>
            <a:spLocks noGrp="1"/>
          </p:cNvSpPr>
          <p:nvPr>
            <p:ph type="subTitle" idx="1"/>
          </p:nvPr>
        </p:nvSpPr>
        <p:spPr>
          <a:xfrm>
            <a:off x="5268432" y="5099750"/>
            <a:ext cx="6498845" cy="1504508"/>
          </a:xfrm>
        </p:spPr>
        <p:txBody>
          <a:bodyPr>
            <a:normAutofit lnSpcReduction="10000"/>
          </a:bodyPr>
          <a:lstStyle/>
          <a:p>
            <a:r>
              <a:rPr lang="ar-SA" sz="2000" b="1" dirty="0"/>
              <a:t>كلية الطب </a:t>
            </a:r>
            <a:endParaRPr lang="en-US" sz="2000" b="1" dirty="0"/>
          </a:p>
          <a:p>
            <a:r>
              <a:rPr lang="ar-SA" sz="2000" b="1" dirty="0"/>
              <a:t>لجنة الجوائز والتميز </a:t>
            </a:r>
            <a:endParaRPr lang="en-US" sz="2000" b="1" dirty="0"/>
          </a:p>
          <a:p>
            <a:endParaRPr lang="en-US" sz="1800" dirty="0"/>
          </a:p>
          <a:p>
            <a:pPr rtl="0"/>
            <a:r>
              <a:rPr lang="en-US" sz="1800" b="1" dirty="0">
                <a:latin typeface="Times New Roman" panose="02020603050405020304" pitchFamily="18" charset="0"/>
              </a:rPr>
              <a:t>1444-1445 (2023/2024) </a:t>
            </a:r>
            <a:endParaRPr lang="en-US" sz="1800" dirty="0"/>
          </a:p>
        </p:txBody>
      </p:sp>
      <p:sp>
        <p:nvSpPr>
          <p:cNvPr id="6" name="Rectangle 2">
            <a:extLst>
              <a:ext uri="{FF2B5EF4-FFF2-40B4-BE49-F238E27FC236}">
                <a16:creationId xmlns:a16="http://schemas.microsoft.com/office/drawing/2014/main" id="{2943C7F2-0758-004A-A0A4-D4FF218E917D}"/>
              </a:ext>
            </a:extLst>
          </p:cNvPr>
          <p:cNvSpPr txBox="1">
            <a:spLocks noChangeArrowheads="1"/>
          </p:cNvSpPr>
          <p:nvPr/>
        </p:nvSpPr>
        <p:spPr>
          <a:xfrm>
            <a:off x="4464050" y="2905759"/>
            <a:ext cx="8064500" cy="2799659"/>
          </a:xfrm>
          <a:prstGeom prst="rect">
            <a:avLst/>
          </a:prstGeom>
          <a:ln>
            <a:noFill/>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GB" sz="3600" b="0" i="1" u="none" strike="noStrike" kern="0" cap="none" spc="0" normalizeH="0" baseline="0" noProof="0" dirty="0">
                <a:ln>
                  <a:noFill/>
                </a:ln>
                <a:solidFill>
                  <a:srgbClr val="006770"/>
                </a:solidFill>
                <a:effectLst/>
                <a:uLnTx/>
                <a:uFillTx/>
                <a:latin typeface="Times New Roman" panose="02020603050405020304" pitchFamily="18" charset="0"/>
                <a:ea typeface="+mn-ea"/>
                <a:cs typeface="Times New Roman" panose="02020603050405020304" pitchFamily="18" charset="0"/>
              </a:rPr>
              <a:t>(</a:t>
            </a:r>
            <a:endParaRPr kumimoji="0" lang="en-GB" sz="36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endParaRPr>
          </a:p>
          <a:p>
            <a:pPr lvl="0" algn="ctr">
              <a:defRPr/>
            </a:pPr>
            <a:r>
              <a:rPr kumimoji="0" lang="ar-SA" sz="44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جائزة نجوم الدفعة</a:t>
            </a:r>
            <a:endParaRPr lang="ar-SA" sz="4400" b="1" kern="0" dirty="0">
              <a:ln>
                <a:solidFill>
                  <a:prstClr val="white"/>
                </a:solidFill>
              </a:ln>
              <a:solidFill>
                <a:prstClr val="white"/>
              </a:solidFill>
              <a:effectLst>
                <a:outerShdw blurRad="38100" dist="38100" dir="2700000" algn="tl">
                  <a:srgbClr val="000000">
                    <a:alpha val="43137"/>
                  </a:srgbClr>
                </a:outerShdw>
              </a:effectLst>
              <a:latin typeface="Arial Rounded MT Bold" pitchFamily="34" charset="0"/>
            </a:endParaRPr>
          </a:p>
          <a:p>
            <a:pPr lvl="0" algn="ctr">
              <a:defRPr/>
            </a:pPr>
            <a:r>
              <a:rPr kumimoji="0" lang="en-US" sz="44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Stars of the Year </a:t>
            </a:r>
            <a:endParaRPr kumimoji="0" lang="en-GB" sz="44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endParaRPr>
          </a:p>
        </p:txBody>
      </p:sp>
      <p:pic>
        <p:nvPicPr>
          <p:cNvPr id="2" name="صورة 17" descr="صورة تحتوي على مبنى, خارجي&#10;&#10;تم إنشاء الوصف تلقائياً">
            <a:extLst>
              <a:ext uri="{FF2B5EF4-FFF2-40B4-BE49-F238E27FC236}">
                <a16:creationId xmlns:a16="http://schemas.microsoft.com/office/drawing/2014/main" id="{94A893D1-16FD-746B-D07D-836D577398A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6212" y="359824"/>
            <a:ext cx="2006875" cy="2158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group of trophies on pedestals&#10;&#10;Description automatically generated">
            <a:extLst>
              <a:ext uri="{FF2B5EF4-FFF2-40B4-BE49-F238E27FC236}">
                <a16:creationId xmlns:a16="http://schemas.microsoft.com/office/drawing/2014/main" id="{219064E5-B000-2348-D9CB-D3D90BC3838D}"/>
              </a:ext>
            </a:extLst>
          </p:cNvPr>
          <p:cNvPicPr>
            <a:picLocks noChangeAspect="1"/>
          </p:cNvPicPr>
          <p:nvPr/>
        </p:nvPicPr>
        <p:blipFill>
          <a:blip r:embed="rId4"/>
          <a:stretch>
            <a:fillRect/>
          </a:stretch>
        </p:blipFill>
        <p:spPr>
          <a:xfrm>
            <a:off x="7035949" y="24205"/>
            <a:ext cx="2920702" cy="3404795"/>
          </a:xfrm>
          <a:prstGeom prst="rect">
            <a:avLst/>
          </a:prstGeom>
        </p:spPr>
      </p:pic>
    </p:spTree>
    <p:extLst>
      <p:ext uri="{BB962C8B-B14F-4D97-AF65-F5344CB8AC3E}">
        <p14:creationId xmlns:p14="http://schemas.microsoft.com/office/powerpoint/2010/main" val="321805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E6DE1C7D-1BC3-8235-DC6F-294B0CF2C62B}"/>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8" name="مستطيل: زوايا مستديرة 14">
            <a:extLst>
              <a:ext uri="{FF2B5EF4-FFF2-40B4-BE49-F238E27FC236}">
                <a16:creationId xmlns:a16="http://schemas.microsoft.com/office/drawing/2014/main" id="{7C81AF1A-430D-B4F3-0550-23FF17CB04C3}"/>
              </a:ext>
            </a:extLst>
          </p:cNvPr>
          <p:cNvSpPr/>
          <p:nvPr/>
        </p:nvSpPr>
        <p:spPr>
          <a:xfrm>
            <a:off x="1023909" y="1790216"/>
            <a:ext cx="10425256" cy="395581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9" name="مربع نص 15">
            <a:extLst>
              <a:ext uri="{FF2B5EF4-FFF2-40B4-BE49-F238E27FC236}">
                <a16:creationId xmlns:a16="http://schemas.microsoft.com/office/drawing/2014/main" id="{34BC3CD1-F1A1-BABD-B48F-D004F6D6B71D}"/>
              </a:ext>
            </a:extLst>
          </p:cNvPr>
          <p:cNvSpPr txBox="1"/>
          <p:nvPr/>
        </p:nvSpPr>
        <p:spPr>
          <a:xfrm>
            <a:off x="838200" y="1837956"/>
            <a:ext cx="10329891" cy="3046988"/>
          </a:xfrm>
          <a:prstGeom prst="rect">
            <a:avLst/>
          </a:prstGeom>
          <a:noFill/>
        </p:spPr>
        <p:txBody>
          <a:bodyPr wrap="square" rtlCol="1">
            <a:spAutoFit/>
          </a:bodyPr>
          <a:lstStyle/>
          <a:p>
            <a:pPr marL="514350" indent="-514350" algn="r" rtl="1">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الأنشطة الداخلية ( الأسبوع التعريفي للمستجدين , المشاركة في تنسيق ورش عمل، فعاليات ، مؤتمرات أو لقاءات داخل الكلية،..... الخ) </a:t>
            </a:r>
          </a:p>
          <a:p>
            <a:pPr marL="514350" indent="-514350" algn="r" rtl="1">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أنشطة تعليمية أو فعاليات منظمة خارج الكلية وداخل الجامعة</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المشاركات في أنشطة النادي الطلابي.</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المشاركة في التدريس أو أنشطة الاختبارات (</a:t>
            </a:r>
            <a:r>
              <a:rPr lang="en-US"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Teaching clinical skills, stimulated patients….</a:t>
            </a: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5. المشاركة في مقرر و أنشطة الحج والعمرة.</a:t>
            </a:r>
          </a:p>
        </p:txBody>
      </p:sp>
      <p:sp>
        <p:nvSpPr>
          <p:cNvPr id="10" name="مستطيل 1">
            <a:extLst>
              <a:ext uri="{FF2B5EF4-FFF2-40B4-BE49-F238E27FC236}">
                <a16:creationId xmlns:a16="http://schemas.microsoft.com/office/drawing/2014/main" id="{9E654938-367E-84C8-9130-5A274A85A924}"/>
              </a:ext>
            </a:extLst>
          </p:cNvPr>
          <p:cNvSpPr/>
          <p:nvPr/>
        </p:nvSpPr>
        <p:spPr>
          <a:xfrm>
            <a:off x="624201" y="634913"/>
            <a:ext cx="9789233" cy="592726"/>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الثالث: الأنشطة اللاصفية</a:t>
            </a:r>
            <a:r>
              <a:rPr lang="en-US" sz="3200" b="1" kern="100" dirty="0">
                <a:effectLst/>
                <a:latin typeface="Calibri" panose="020F0502020204030204" pitchFamily="34" charset="0"/>
                <a:ea typeface="Calibri" panose="020F0502020204030204" pitchFamily="34" charset="0"/>
                <a:cs typeface="Arial" panose="020B0604020202020204" pitchFamily="34" charset="0"/>
              </a:rPr>
              <a:t> </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Extracurricular activities</a:t>
            </a: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11" name="مربع نص 2">
            <a:extLst>
              <a:ext uri="{FF2B5EF4-FFF2-40B4-BE49-F238E27FC236}">
                <a16:creationId xmlns:a16="http://schemas.microsoft.com/office/drawing/2014/main" id="{5A2AA749-F27D-1A77-5DB9-1BF8CA5FA47D}"/>
              </a:ext>
            </a:extLst>
          </p:cNvPr>
          <p:cNvSpPr txBox="1"/>
          <p:nvPr/>
        </p:nvSpPr>
        <p:spPr>
          <a:xfrm>
            <a:off x="5080689" y="574603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2" name="Footer Placeholder 1">
            <a:extLst>
              <a:ext uri="{FF2B5EF4-FFF2-40B4-BE49-F238E27FC236}">
                <a16:creationId xmlns:a16="http://schemas.microsoft.com/office/drawing/2014/main" id="{1B729341-5072-1BA2-3DA8-D9746C817C08}"/>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883102EB-0CCF-CC5E-397E-800AE023E489}"/>
              </a:ext>
            </a:extLst>
          </p:cNvPr>
          <p:cNvSpPr>
            <a:spLocks noGrp="1"/>
          </p:cNvSpPr>
          <p:nvPr>
            <p:ph type="sldNum" sz="quarter" idx="12"/>
          </p:nvPr>
        </p:nvSpPr>
        <p:spPr/>
        <p:txBody>
          <a:bodyPr/>
          <a:lstStyle/>
          <a:p>
            <a:fld id="{B8037B11-A59B-F344-BF74-C4897707804B}" type="slidenum">
              <a:rPr lang="ar-SA" smtClean="0"/>
              <a:t>10</a:t>
            </a:fld>
            <a:endParaRPr lang="ar-SA"/>
          </a:p>
        </p:txBody>
      </p:sp>
      <p:sp>
        <p:nvSpPr>
          <p:cNvPr id="4" name="Date Placeholder 3">
            <a:extLst>
              <a:ext uri="{FF2B5EF4-FFF2-40B4-BE49-F238E27FC236}">
                <a16:creationId xmlns:a16="http://schemas.microsoft.com/office/drawing/2014/main" id="{D76C3BD3-FE7A-3BF9-9F3D-1284EA7078E3}"/>
              </a:ext>
            </a:extLst>
          </p:cNvPr>
          <p:cNvSpPr>
            <a:spLocks noGrp="1"/>
          </p:cNvSpPr>
          <p:nvPr>
            <p:ph type="dt" sz="half" idx="10"/>
          </p:nvPr>
        </p:nvSpPr>
        <p:spPr/>
        <p:txBody>
          <a:bodyPr/>
          <a:lstStyle/>
          <a:p>
            <a:fld id="{FF1C1000-E9DE-4E25-8359-F55E3A4B83D8}" type="uaqdatetime1">
              <a:rPr lang="ar-SA" smtClean="0"/>
              <a:t>08/10/1445</a:t>
            </a:fld>
            <a:endParaRPr lang="ar-SA"/>
          </a:p>
        </p:txBody>
      </p:sp>
    </p:spTree>
    <p:extLst>
      <p:ext uri="{BB962C8B-B14F-4D97-AF65-F5344CB8AC3E}">
        <p14:creationId xmlns:p14="http://schemas.microsoft.com/office/powerpoint/2010/main" val="252484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11</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الثالث</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A778359A-46B6-C5E8-0606-5032B2A08FA1}"/>
              </a:ext>
            </a:extLst>
          </p:cNvPr>
          <p:cNvSpPr>
            <a:spLocks noGrp="1"/>
          </p:cNvSpPr>
          <p:nvPr>
            <p:ph type="dt" sz="half" idx="10"/>
          </p:nvPr>
        </p:nvSpPr>
        <p:spPr/>
        <p:txBody>
          <a:bodyPr/>
          <a:lstStyle/>
          <a:p>
            <a:fld id="{12949471-5091-4931-ADD4-F56C9E0F7C9F}" type="uaqdatetime1">
              <a:rPr lang="ar-SA" smtClean="0"/>
              <a:t>08/10/1445</a:t>
            </a:fld>
            <a:endParaRPr lang="ar-SA"/>
          </a:p>
        </p:txBody>
      </p:sp>
      <p:sp>
        <p:nvSpPr>
          <p:cNvPr id="8" name="Content Placeholder 2">
            <a:extLst>
              <a:ext uri="{FF2B5EF4-FFF2-40B4-BE49-F238E27FC236}">
                <a16:creationId xmlns:a16="http://schemas.microsoft.com/office/drawing/2014/main" id="{F09B2AB9-2B87-1F7F-9104-12B17A7CF107}"/>
              </a:ext>
            </a:extLst>
          </p:cNvPr>
          <p:cNvSpPr>
            <a:spLocks noGrp="1"/>
          </p:cNvSpPr>
          <p:nvPr>
            <p:ph idx="1"/>
          </p:nvPr>
        </p:nvSpPr>
        <p:spPr>
          <a:xfrm>
            <a:off x="639763" y="1876425"/>
            <a:ext cx="10680700" cy="3778250"/>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56781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12</a:t>
            </a:fld>
            <a:endParaRPr lang="ar-SA"/>
          </a:p>
        </p:txBody>
      </p:sp>
      <p:sp>
        <p:nvSpPr>
          <p:cNvPr id="5" name="Date Placeholder 4">
            <a:extLst>
              <a:ext uri="{FF2B5EF4-FFF2-40B4-BE49-F238E27FC236}">
                <a16:creationId xmlns:a16="http://schemas.microsoft.com/office/drawing/2014/main" id="{88B7C422-50F5-A057-2FE8-5F1096E9CA5B}"/>
              </a:ext>
            </a:extLst>
          </p:cNvPr>
          <p:cNvSpPr>
            <a:spLocks noGrp="1"/>
          </p:cNvSpPr>
          <p:nvPr>
            <p:ph type="dt" sz="half" idx="10"/>
          </p:nvPr>
        </p:nvSpPr>
        <p:spPr/>
        <p:txBody>
          <a:bodyPr/>
          <a:lstStyle/>
          <a:p>
            <a:fld id="{14A1D7D7-A800-461C-AC13-74805E4EF24C}" type="uaqdatetime1">
              <a:rPr lang="ar-SA" smtClean="0"/>
              <a:t>08/10/1445</a:t>
            </a:fld>
            <a:endParaRPr lang="ar-SA"/>
          </a:p>
        </p:txBody>
      </p:sp>
    </p:spTree>
    <p:extLst>
      <p:ext uri="{BB962C8B-B14F-4D97-AF65-F5344CB8AC3E}">
        <p14:creationId xmlns:p14="http://schemas.microsoft.com/office/powerpoint/2010/main" val="93072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13</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08/10/1445</a:t>
            </a:fld>
            <a:endParaRPr lang="ar-SA"/>
          </a:p>
        </p:txBody>
      </p:sp>
    </p:spTree>
    <p:extLst>
      <p:ext uri="{BB962C8B-B14F-4D97-AF65-F5344CB8AC3E}">
        <p14:creationId xmlns:p14="http://schemas.microsoft.com/office/powerpoint/2010/main" val="22709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14</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08/10/1445</a:t>
            </a:fld>
            <a:endParaRPr lang="ar-SA"/>
          </a:p>
        </p:txBody>
      </p:sp>
    </p:spTree>
    <p:extLst>
      <p:ext uri="{BB962C8B-B14F-4D97-AF65-F5344CB8AC3E}">
        <p14:creationId xmlns:p14="http://schemas.microsoft.com/office/powerpoint/2010/main" val="311365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99117F-5B0C-DAE6-38CF-02E394313976}"/>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15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1325058" y="1772859"/>
            <a:ext cx="9495342" cy="2862322"/>
          </a:xfrm>
          <a:prstGeom prst="rect">
            <a:avLst/>
          </a:prstGeom>
          <a:noFill/>
        </p:spPr>
        <p:txBody>
          <a:bodyPr wrap="square" rtlCol="1">
            <a:spAutoFit/>
          </a:bodyPr>
          <a:lstStyle/>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الوسائل التي استفاد منها في تطوير الذات مثل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الدورات التدريبية ، ورش العمل ، التطوير الطبي المستمر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CME)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حضور المؤتمرات العلمية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دورات التطوير المهني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CPD)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الزيارات التعليمية، التدريب الصيفي اللامنهجي،</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الشهادات والرخص المهنية</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Certification and professional licenses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وغير ذلك</a:t>
            </a:r>
          </a:p>
        </p:txBody>
      </p:sp>
      <p:sp>
        <p:nvSpPr>
          <p:cNvPr id="13" name="مستطيل 1">
            <a:extLst>
              <a:ext uri="{FF2B5EF4-FFF2-40B4-BE49-F238E27FC236}">
                <a16:creationId xmlns:a16="http://schemas.microsoft.com/office/drawing/2014/main" id="{4AAC7E3B-A40D-7D9E-5120-25DD4D5EEDAA}"/>
              </a:ext>
            </a:extLst>
          </p:cNvPr>
          <p:cNvSpPr/>
          <p:nvPr/>
        </p:nvSpPr>
        <p:spPr>
          <a:xfrm>
            <a:off x="-790220" y="206215"/>
            <a:ext cx="11410836" cy="1794081"/>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الرابع : المهارات الاحترافية  والمهنية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Professionalism and continuous development</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72686208-38C3-4034-6A0E-6D4C7B85BC6C}"/>
              </a:ext>
            </a:extLst>
          </p:cNvPr>
          <p:cNvSpPr>
            <a:spLocks noGrp="1"/>
          </p:cNvSpPr>
          <p:nvPr>
            <p:ph type="dt" sz="half" idx="10"/>
          </p:nvPr>
        </p:nvSpPr>
        <p:spPr/>
        <p:txBody>
          <a:bodyPr/>
          <a:lstStyle/>
          <a:p>
            <a:fld id="{D4CE8559-0D01-425E-8389-09CCCD502156}" type="uaqdatetime1">
              <a:rPr lang="ar-SA" smtClean="0"/>
              <a:t>08/10/1445</a:t>
            </a:fld>
            <a:endParaRPr lang="ar-SA"/>
          </a:p>
        </p:txBody>
      </p:sp>
    </p:spTree>
    <p:extLst>
      <p:ext uri="{BB962C8B-B14F-4D97-AF65-F5344CB8AC3E}">
        <p14:creationId xmlns:p14="http://schemas.microsoft.com/office/powerpoint/2010/main" val="148485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16</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الرابع </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307C818D-7581-C2C5-4C90-CB5E32C433AF}"/>
              </a:ext>
            </a:extLst>
          </p:cNvPr>
          <p:cNvSpPr>
            <a:spLocks noGrp="1"/>
          </p:cNvSpPr>
          <p:nvPr>
            <p:ph type="dt" sz="half" idx="10"/>
          </p:nvPr>
        </p:nvSpPr>
        <p:spPr/>
        <p:txBody>
          <a:bodyPr/>
          <a:lstStyle/>
          <a:p>
            <a:fld id="{DC65898D-6780-4170-AF14-0BD3EF32B234}" type="uaqdatetime1">
              <a:rPr lang="ar-SA" smtClean="0"/>
              <a:t>08/10/1445</a:t>
            </a:fld>
            <a:endParaRPr lang="ar-SA"/>
          </a:p>
        </p:txBody>
      </p:sp>
      <p:sp>
        <p:nvSpPr>
          <p:cNvPr id="5" name="Content Placeholder 2">
            <a:extLst>
              <a:ext uri="{FF2B5EF4-FFF2-40B4-BE49-F238E27FC236}">
                <a16:creationId xmlns:a16="http://schemas.microsoft.com/office/drawing/2014/main" id="{AB46ADC5-63BD-BA02-4942-93341CFB1166}"/>
              </a:ext>
            </a:extLst>
          </p:cNvPr>
          <p:cNvSpPr>
            <a:spLocks noGrp="1"/>
          </p:cNvSpPr>
          <p:nvPr>
            <p:ph idx="1"/>
          </p:nvPr>
        </p:nvSpPr>
        <p:spPr>
          <a:xfrm>
            <a:off x="639592" y="1877089"/>
            <a:ext cx="10681078" cy="3778276"/>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401865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17</a:t>
            </a:fld>
            <a:endParaRPr lang="ar-SA"/>
          </a:p>
        </p:txBody>
      </p:sp>
      <p:sp>
        <p:nvSpPr>
          <p:cNvPr id="5" name="Date Placeholder 4">
            <a:extLst>
              <a:ext uri="{FF2B5EF4-FFF2-40B4-BE49-F238E27FC236}">
                <a16:creationId xmlns:a16="http://schemas.microsoft.com/office/drawing/2014/main" id="{0C146D62-A8EC-5D55-D2C3-5DB06F745F8E}"/>
              </a:ext>
            </a:extLst>
          </p:cNvPr>
          <p:cNvSpPr>
            <a:spLocks noGrp="1"/>
          </p:cNvSpPr>
          <p:nvPr>
            <p:ph type="dt" sz="half" idx="10"/>
          </p:nvPr>
        </p:nvSpPr>
        <p:spPr/>
        <p:txBody>
          <a:bodyPr/>
          <a:lstStyle/>
          <a:p>
            <a:fld id="{D029450A-F5B0-473A-8F0D-220736DB46D0}" type="uaqdatetime1">
              <a:rPr lang="ar-SA" smtClean="0"/>
              <a:t>08/10/1445</a:t>
            </a:fld>
            <a:endParaRPr lang="ar-SA"/>
          </a:p>
        </p:txBody>
      </p:sp>
    </p:spTree>
    <p:extLst>
      <p:ext uri="{BB962C8B-B14F-4D97-AF65-F5344CB8AC3E}">
        <p14:creationId xmlns:p14="http://schemas.microsoft.com/office/powerpoint/2010/main" val="401787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18</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08/10/1445</a:t>
            </a:fld>
            <a:endParaRPr lang="ar-SA"/>
          </a:p>
        </p:txBody>
      </p:sp>
    </p:spTree>
    <p:extLst>
      <p:ext uri="{BB962C8B-B14F-4D97-AF65-F5344CB8AC3E}">
        <p14:creationId xmlns:p14="http://schemas.microsoft.com/office/powerpoint/2010/main" val="47318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19</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08/10/1445</a:t>
            </a:fld>
            <a:endParaRPr lang="ar-SA"/>
          </a:p>
        </p:txBody>
      </p:sp>
    </p:spTree>
    <p:extLst>
      <p:ext uri="{BB962C8B-B14F-4D97-AF65-F5344CB8AC3E}">
        <p14:creationId xmlns:p14="http://schemas.microsoft.com/office/powerpoint/2010/main" val="203004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18">
            <a:extLst>
              <a:ext uri="{FF2B5EF4-FFF2-40B4-BE49-F238E27FC236}">
                <a16:creationId xmlns:a16="http://schemas.microsoft.com/office/drawing/2014/main" id="{67F7A9FF-A969-72FA-A1D9-1BA30F829B56}"/>
              </a:ext>
            </a:extLst>
          </p:cNvPr>
          <p:cNvSpPr/>
          <p:nvPr/>
        </p:nvSpPr>
        <p:spPr>
          <a:xfrm>
            <a:off x="1540565" y="2570580"/>
            <a:ext cx="9203635" cy="295347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6" name="مربع نص 26">
            <a:extLst>
              <a:ext uri="{FF2B5EF4-FFF2-40B4-BE49-F238E27FC236}">
                <a16:creationId xmlns:a16="http://schemas.microsoft.com/office/drawing/2014/main" id="{AEC5F8B5-8B12-B7CD-CD9C-3F9645CA5497}"/>
              </a:ext>
            </a:extLst>
          </p:cNvPr>
          <p:cNvSpPr txBox="1"/>
          <p:nvPr/>
        </p:nvSpPr>
        <p:spPr>
          <a:xfrm>
            <a:off x="1739349" y="2570580"/>
            <a:ext cx="8686800" cy="2613023"/>
          </a:xfrm>
          <a:prstGeom prst="rect">
            <a:avLst/>
          </a:prstGeom>
          <a:noFill/>
        </p:spPr>
        <p:txBody>
          <a:bodyPr wrap="square">
            <a:spAutoFit/>
          </a:bodyPr>
          <a:lstStyle>
            <a:defPPr>
              <a:defRPr lang="en-US"/>
            </a:defPPr>
            <a:lvl1pPr marR="0" lvl="0" indent="0" algn="ctr" fontAlgn="auto">
              <a:lnSpc>
                <a:spcPct val="115000"/>
              </a:lnSpc>
              <a:spcBef>
                <a:spcPts val="0"/>
              </a:spcBef>
              <a:spcAft>
                <a:spcPts val="0"/>
              </a:spcAft>
              <a:buClrTx/>
              <a:buSzTx/>
              <a:buFontTx/>
              <a:buNone/>
              <a:tabLst/>
              <a:defRPr kumimoji="0" sz="4800" b="1" i="0" strike="noStrike" kern="1800" cap="none" spc="0" normalizeH="0" baseline="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defRPr>
            </a:lvl1pPr>
          </a:lstStyle>
          <a:p>
            <a:pPr algn="r"/>
            <a:r>
              <a:rPr lang="ar-SA" dirty="0">
                <a:solidFill>
                  <a:srgbClr val="008080"/>
                </a:solidFill>
                <a:cs typeface="PT Bold Heading" panose="02010400000000000000" pitchFamily="2" charset="-78"/>
              </a:rPr>
              <a:t>إسم الطالب/ة  :</a:t>
            </a:r>
          </a:p>
          <a:p>
            <a:pPr algn="r"/>
            <a:r>
              <a:rPr lang="ar-SA" dirty="0">
                <a:solidFill>
                  <a:srgbClr val="008080"/>
                </a:solidFill>
                <a:cs typeface="PT Bold Heading" panose="02010400000000000000" pitchFamily="2" charset="-78"/>
              </a:rPr>
              <a:t>الرقم الجامعي :</a:t>
            </a:r>
          </a:p>
          <a:p>
            <a:pPr algn="r"/>
            <a:r>
              <a:rPr lang="ar-SA" dirty="0">
                <a:solidFill>
                  <a:srgbClr val="008080"/>
                </a:solidFill>
                <a:cs typeface="PT Bold Heading" panose="02010400000000000000" pitchFamily="2" charset="-78"/>
              </a:rPr>
              <a:t>السنة الدراسية : </a:t>
            </a:r>
          </a:p>
        </p:txBody>
      </p:sp>
      <p:sp>
        <p:nvSpPr>
          <p:cNvPr id="3" name="Slide Number Placeholder 2">
            <a:extLst>
              <a:ext uri="{FF2B5EF4-FFF2-40B4-BE49-F238E27FC236}">
                <a16:creationId xmlns:a16="http://schemas.microsoft.com/office/drawing/2014/main" id="{8AFA3FBF-874A-178A-56C1-02E82E6D2317}"/>
              </a:ext>
            </a:extLst>
          </p:cNvPr>
          <p:cNvSpPr>
            <a:spLocks noGrp="1"/>
          </p:cNvSpPr>
          <p:nvPr>
            <p:ph type="sldNum" sz="quarter" idx="12"/>
          </p:nvPr>
        </p:nvSpPr>
        <p:spPr/>
        <p:txBody>
          <a:bodyPr/>
          <a:lstStyle/>
          <a:p>
            <a:fld id="{B8037B11-A59B-F344-BF74-C4897707804B}" type="slidenum">
              <a:rPr lang="ar-SA" smtClean="0"/>
              <a:t>2</a:t>
            </a:fld>
            <a:endParaRPr lang="ar-SA"/>
          </a:p>
        </p:txBody>
      </p:sp>
      <p:sp>
        <p:nvSpPr>
          <p:cNvPr id="4" name="Date Placeholder 3">
            <a:extLst>
              <a:ext uri="{FF2B5EF4-FFF2-40B4-BE49-F238E27FC236}">
                <a16:creationId xmlns:a16="http://schemas.microsoft.com/office/drawing/2014/main" id="{893DF835-BF2F-5F13-6982-190C07D253E2}"/>
              </a:ext>
            </a:extLst>
          </p:cNvPr>
          <p:cNvSpPr>
            <a:spLocks noGrp="1"/>
          </p:cNvSpPr>
          <p:nvPr>
            <p:ph type="dt" sz="half" idx="10"/>
          </p:nvPr>
        </p:nvSpPr>
        <p:spPr/>
        <p:txBody>
          <a:bodyPr/>
          <a:lstStyle/>
          <a:p>
            <a:fld id="{7F3BB24A-51FD-4751-936D-BA6727BF9430}" type="uaqdatetime1">
              <a:rPr lang="ar-SA" smtClean="0"/>
              <a:t>08/10/1445</a:t>
            </a:fld>
            <a:endParaRPr lang="ar-SA"/>
          </a:p>
        </p:txBody>
      </p:sp>
      <p:sp>
        <p:nvSpPr>
          <p:cNvPr id="7" name="Footer Placeholder 6">
            <a:extLst>
              <a:ext uri="{FF2B5EF4-FFF2-40B4-BE49-F238E27FC236}">
                <a16:creationId xmlns:a16="http://schemas.microsoft.com/office/drawing/2014/main" id="{B72E95AD-4717-0B77-E506-BE25474880DF}"/>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375309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C89F4-03E0-12DD-567F-82FF398140F4}"/>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225695E-6767-5A97-8FE0-3F7CFC82846B}"/>
              </a:ext>
            </a:extLst>
          </p:cNvPr>
          <p:cNvSpPr>
            <a:spLocks noGrp="1"/>
          </p:cNvSpPr>
          <p:nvPr>
            <p:ph type="sldNum" sz="quarter" idx="12"/>
          </p:nvPr>
        </p:nvSpPr>
        <p:spPr/>
        <p:txBody>
          <a:bodyPr/>
          <a:lstStyle/>
          <a:p>
            <a:fld id="{B8037B11-A59B-F344-BF74-C4897707804B}" type="slidenum">
              <a:rPr lang="ar-SA" smtClean="0"/>
              <a:t>20</a:t>
            </a:fld>
            <a:endParaRPr lang="ar-SA"/>
          </a:p>
        </p:txBody>
      </p:sp>
      <p:sp>
        <p:nvSpPr>
          <p:cNvPr id="6" name="مربع نص 6">
            <a:extLst>
              <a:ext uri="{FF2B5EF4-FFF2-40B4-BE49-F238E27FC236}">
                <a16:creationId xmlns:a16="http://schemas.microsoft.com/office/drawing/2014/main" id="{A8BF4420-C266-E009-8AFA-D45F8E319E61}"/>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7" name="مستطيل: زوايا مستديرة 14">
            <a:extLst>
              <a:ext uri="{FF2B5EF4-FFF2-40B4-BE49-F238E27FC236}">
                <a16:creationId xmlns:a16="http://schemas.microsoft.com/office/drawing/2014/main" id="{6FF90826-3933-CB9B-55D0-2980D43D70AF}"/>
              </a:ext>
            </a:extLst>
          </p:cNvPr>
          <p:cNvSpPr/>
          <p:nvPr/>
        </p:nvSpPr>
        <p:spPr>
          <a:xfrm>
            <a:off x="409352" y="1834152"/>
            <a:ext cx="11620088" cy="4887323"/>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8" name="مربع نص 15">
            <a:extLst>
              <a:ext uri="{FF2B5EF4-FFF2-40B4-BE49-F238E27FC236}">
                <a16:creationId xmlns:a16="http://schemas.microsoft.com/office/drawing/2014/main" id="{FADB1076-F603-5143-DB3F-DFCA1700057C}"/>
              </a:ext>
            </a:extLst>
          </p:cNvPr>
          <p:cNvSpPr txBox="1"/>
          <p:nvPr/>
        </p:nvSpPr>
        <p:spPr>
          <a:xfrm>
            <a:off x="503742" y="1993108"/>
            <a:ext cx="10622371" cy="3631763"/>
          </a:xfrm>
          <a:prstGeom prst="rect">
            <a:avLst/>
          </a:prstGeom>
          <a:noFill/>
        </p:spPr>
        <p:txBody>
          <a:bodyPr wrap="square" rtlCol="1">
            <a:spAutoFit/>
          </a:bodyPr>
          <a:lstStyle/>
          <a:p>
            <a:pPr algn="r" rtl="1"/>
            <a:r>
              <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أمثلة للأنشطة البحثية : </a:t>
            </a:r>
          </a:p>
          <a:p>
            <a:pPr algn="r" rtl="1"/>
            <a:r>
              <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a:t>
            </a:r>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بحث علمي منشور أو مقبول للنشر باسم الكلية(أول صفحة من البحث المنشور عليها أسماء المشاركين)</a:t>
            </a:r>
          </a:p>
          <a:p>
            <a:pPr algn="r" rtl="1"/>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ملصق علمي منشور، أو مقبول للنشر، أو ورقة علمية مقبولة ،أو تقديم بحث كمحاضرة في مؤتمر باسم الكلية ( كتيب المؤتمر وبه أسماء المشاركين) </a:t>
            </a:r>
          </a:p>
          <a:p>
            <a:pPr algn="r" rtl="1"/>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المشاركة في بحث علمي قائم كمؤلف مشارك (الموافقة من لجنة أخلاقيات الكلية) </a:t>
            </a:r>
          </a:p>
          <a:p>
            <a:pPr algn="r" rtl="1"/>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المشاركة في مشروع بحثي قائم كعضو في الفريق البحثي أو مؤلف مشارك (المقترح البحثي) </a:t>
            </a:r>
          </a:p>
          <a:p>
            <a:pPr algn="r" rtl="1"/>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5. المشاركة في بحث علمي منشور أو قائم أو مقبول للنشر ( جامع بيانات فقط) ( ارفاق ما يثبت المشاركة) </a:t>
            </a:r>
          </a:p>
        </p:txBody>
      </p:sp>
      <p:sp>
        <p:nvSpPr>
          <p:cNvPr id="9" name="مستطيل 1">
            <a:extLst>
              <a:ext uri="{FF2B5EF4-FFF2-40B4-BE49-F238E27FC236}">
                <a16:creationId xmlns:a16="http://schemas.microsoft.com/office/drawing/2014/main" id="{B4BA011F-EB45-30BD-C6BA-70F9E39CBB99}"/>
              </a:ext>
            </a:extLst>
          </p:cNvPr>
          <p:cNvSpPr/>
          <p:nvPr/>
        </p:nvSpPr>
        <p:spPr>
          <a:xfrm>
            <a:off x="120461" y="531168"/>
            <a:ext cx="10168720" cy="53014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الخامس : الأنشطة البحثية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  Research activities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8E1BA5CA-2393-A3C1-5061-AC7ECB6BCCC4}"/>
              </a:ext>
            </a:extLst>
          </p:cNvPr>
          <p:cNvSpPr>
            <a:spLocks noGrp="1"/>
          </p:cNvSpPr>
          <p:nvPr>
            <p:ph type="dt" sz="half" idx="10"/>
          </p:nvPr>
        </p:nvSpPr>
        <p:spPr/>
        <p:txBody>
          <a:bodyPr/>
          <a:lstStyle/>
          <a:p>
            <a:fld id="{4BFDE3FB-F41F-4C34-ABA6-9C97A20CCD7A}" type="uaqdatetime1">
              <a:rPr lang="ar-SA" smtClean="0"/>
              <a:t>08/10/1445</a:t>
            </a:fld>
            <a:endParaRPr lang="ar-SA"/>
          </a:p>
        </p:txBody>
      </p:sp>
    </p:spTree>
    <p:extLst>
      <p:ext uri="{BB962C8B-B14F-4D97-AF65-F5344CB8AC3E}">
        <p14:creationId xmlns:p14="http://schemas.microsoft.com/office/powerpoint/2010/main" val="37515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3FE7B7-4CC6-15F3-1BC2-11531912430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21</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4260110" y="593738"/>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87E1CBEC-EC75-0B79-25E2-1FDB566ADF31}"/>
              </a:ext>
            </a:extLst>
          </p:cNvPr>
          <p:cNvSpPr>
            <a:spLocks noGrp="1"/>
          </p:cNvSpPr>
          <p:nvPr>
            <p:ph type="dt" sz="half" idx="10"/>
          </p:nvPr>
        </p:nvSpPr>
        <p:spPr/>
        <p:txBody>
          <a:bodyPr/>
          <a:lstStyle/>
          <a:p>
            <a:fld id="{2AB50D1C-8093-4CD9-9685-894EC63C8D48}" type="uaqdatetime1">
              <a:rPr lang="ar-SA" smtClean="0"/>
              <a:t>08/10/1445</a:t>
            </a:fld>
            <a:endParaRPr lang="ar-SA"/>
          </a:p>
        </p:txBody>
      </p:sp>
      <p:sp>
        <p:nvSpPr>
          <p:cNvPr id="5" name="Content Placeholder 2">
            <a:extLst>
              <a:ext uri="{FF2B5EF4-FFF2-40B4-BE49-F238E27FC236}">
                <a16:creationId xmlns:a16="http://schemas.microsoft.com/office/drawing/2014/main" id="{1CA87305-7D57-D92B-9C76-EE3C299E8D2B}"/>
              </a:ext>
            </a:extLst>
          </p:cNvPr>
          <p:cNvSpPr>
            <a:spLocks noGrp="1"/>
          </p:cNvSpPr>
          <p:nvPr>
            <p:ph idx="1"/>
          </p:nvPr>
        </p:nvSpPr>
        <p:spPr>
          <a:xfrm>
            <a:off x="639592" y="1877089"/>
            <a:ext cx="10681078" cy="3778276"/>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
        <p:nvSpPr>
          <p:cNvPr id="10" name="مربع نص 2">
            <a:extLst>
              <a:ext uri="{FF2B5EF4-FFF2-40B4-BE49-F238E27FC236}">
                <a16:creationId xmlns:a16="http://schemas.microsoft.com/office/drawing/2014/main" id="{A8C4791C-0265-41A3-1620-D665EE1B8747}"/>
              </a:ext>
            </a:extLst>
          </p:cNvPr>
          <p:cNvSpPr txBox="1"/>
          <p:nvPr/>
        </p:nvSpPr>
        <p:spPr>
          <a:xfrm>
            <a:off x="203999" y="4759362"/>
            <a:ext cx="11784002" cy="1246495"/>
          </a:xfrm>
          <a:prstGeom prst="rect">
            <a:avLst/>
          </a:prstGeom>
          <a:noFill/>
        </p:spPr>
        <p:txBody>
          <a:bodyPr wrap="square" rtlCol="1">
            <a:spAutoFit/>
          </a:bodyPr>
          <a:lstStyle/>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إرفاق مايثبت ذلك من شهادات أو أو وثائق عن كل مشاركة</a:t>
            </a:r>
          </a:p>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بما يتعلق بالبحث المنشور فضلا إضافة الصفحة الأولى للبحث</a:t>
            </a:r>
            <a:r>
              <a:rPr lang="en-GB" sz="2500" b="1" dirty="0">
                <a:solidFill>
                  <a:srgbClr val="C00000"/>
                </a:solidFill>
                <a:latin typeface="Arabic Typesetting" panose="03020402040406030203" pitchFamily="66" charset="-78"/>
                <a:cs typeface="Arabic Typesetting" panose="03020402040406030203" pitchFamily="66" charset="-78"/>
              </a:rPr>
              <a:t> </a:t>
            </a:r>
            <a:r>
              <a:rPr lang="ar-SA" sz="2500" b="1" dirty="0">
                <a:solidFill>
                  <a:srgbClr val="C00000"/>
                </a:solidFill>
                <a:latin typeface="Arabic Typesetting" panose="03020402040406030203" pitchFamily="66" charset="-78"/>
                <a:cs typeface="Arabic Typesetting" panose="03020402040406030203" pitchFamily="66" charset="-78"/>
              </a:rPr>
              <a:t>المنشور أو مايدل على قبول البحث للنشر. في الأبحاث المقبولة كملصق أو محاضرة بمؤتمر إرفاق ما يدل علي قبول البحث أو الملصق أو الصفحة الدالة من كتيب المؤتمر. في المقترحات البحثية أو المشاريع إرفاق موافقة لجنة الأخلاقيات أو المقترح البحثي. </a:t>
            </a:r>
          </a:p>
        </p:txBody>
      </p:sp>
    </p:spTree>
    <p:extLst>
      <p:ext uri="{BB962C8B-B14F-4D97-AF65-F5344CB8AC3E}">
        <p14:creationId xmlns:p14="http://schemas.microsoft.com/office/powerpoint/2010/main" val="192690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22</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r>
              <a:rPr lang="ar-SA" sz="2500" b="1" dirty="0">
                <a:solidFill>
                  <a:srgbClr val="006666"/>
                </a:solidFill>
                <a:latin typeface="Arabic Typesetting" panose="03020402040406030203" pitchFamily="66" charset="-78"/>
                <a:cs typeface="Arabic Typesetting" panose="03020402040406030203" pitchFamily="66" charset="-78"/>
              </a:rPr>
              <a:t>،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92101566-4221-1613-D9BB-6205F2EC131B}"/>
              </a:ext>
            </a:extLst>
          </p:cNvPr>
          <p:cNvSpPr>
            <a:spLocks noGrp="1"/>
          </p:cNvSpPr>
          <p:nvPr>
            <p:ph type="dt" sz="half" idx="10"/>
          </p:nvPr>
        </p:nvSpPr>
        <p:spPr/>
        <p:txBody>
          <a:bodyPr/>
          <a:lstStyle/>
          <a:p>
            <a:fld id="{9E674A8E-7298-4768-A539-587B81C9D3BF}" type="uaqdatetime1">
              <a:rPr lang="ar-SA" smtClean="0"/>
              <a:t>08/10/1445</a:t>
            </a:fld>
            <a:endParaRPr lang="ar-SA"/>
          </a:p>
        </p:txBody>
      </p:sp>
    </p:spTree>
    <p:extLst>
      <p:ext uri="{BB962C8B-B14F-4D97-AF65-F5344CB8AC3E}">
        <p14:creationId xmlns:p14="http://schemas.microsoft.com/office/powerpoint/2010/main" val="363619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23</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08/10/1445</a:t>
            </a:fld>
            <a:endParaRPr lang="ar-SA"/>
          </a:p>
        </p:txBody>
      </p:sp>
    </p:spTree>
    <p:extLst>
      <p:ext uri="{BB962C8B-B14F-4D97-AF65-F5344CB8AC3E}">
        <p14:creationId xmlns:p14="http://schemas.microsoft.com/office/powerpoint/2010/main" val="141241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24</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08/10/1445</a:t>
            </a:fld>
            <a:endParaRPr lang="ar-SA"/>
          </a:p>
        </p:txBody>
      </p:sp>
    </p:spTree>
    <p:extLst>
      <p:ext uri="{BB962C8B-B14F-4D97-AF65-F5344CB8AC3E}">
        <p14:creationId xmlns:p14="http://schemas.microsoft.com/office/powerpoint/2010/main" val="77094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3F58387-4823-8B1A-4DC7-E9339B98A42B}"/>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25</a:t>
            </a:fld>
            <a:endParaRPr lang="ar-SA"/>
          </a:p>
        </p:txBody>
      </p:sp>
      <p:sp>
        <p:nvSpPr>
          <p:cNvPr id="2" name="مربع نص 7">
            <a:extLst>
              <a:ext uri="{FF2B5EF4-FFF2-40B4-BE49-F238E27FC236}">
                <a16:creationId xmlns:a16="http://schemas.microsoft.com/office/drawing/2014/main" id="{5A5519CF-A824-0255-AE63-CD9D5CF28F8E}"/>
              </a:ext>
            </a:extLst>
          </p:cNvPr>
          <p:cNvSpPr txBox="1"/>
          <p:nvPr/>
        </p:nvSpPr>
        <p:spPr>
          <a:xfrm>
            <a:off x="1927358" y="1716918"/>
            <a:ext cx="7327656"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3" name="مربع نص 6">
            <a:extLst>
              <a:ext uri="{FF2B5EF4-FFF2-40B4-BE49-F238E27FC236}">
                <a16:creationId xmlns:a16="http://schemas.microsoft.com/office/drawing/2014/main" id="{2E75E6D1-E9E0-86BD-8F35-D5CDA58AEBC5}"/>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5" name="مستطيل: زوايا مستديرة 14">
            <a:extLst>
              <a:ext uri="{FF2B5EF4-FFF2-40B4-BE49-F238E27FC236}">
                <a16:creationId xmlns:a16="http://schemas.microsoft.com/office/drawing/2014/main" id="{41E0D2F8-81A3-C8FC-0303-C7596182AC84}"/>
              </a:ext>
            </a:extLst>
          </p:cNvPr>
          <p:cNvSpPr/>
          <p:nvPr/>
        </p:nvSpPr>
        <p:spPr>
          <a:xfrm>
            <a:off x="673480" y="1716919"/>
            <a:ext cx="10474534" cy="40815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7" name="مربع نص 15">
            <a:extLst>
              <a:ext uri="{FF2B5EF4-FFF2-40B4-BE49-F238E27FC236}">
                <a16:creationId xmlns:a16="http://schemas.microsoft.com/office/drawing/2014/main" id="{25392379-9A86-CBE8-05C7-47104B3A8A99}"/>
              </a:ext>
            </a:extLst>
          </p:cNvPr>
          <p:cNvSpPr txBox="1"/>
          <p:nvPr/>
        </p:nvSpPr>
        <p:spPr>
          <a:xfrm>
            <a:off x="673480" y="1800037"/>
            <a:ext cx="10474534" cy="2308324"/>
          </a:xfrm>
          <a:prstGeom prst="rect">
            <a:avLst/>
          </a:prstGeom>
          <a:noFill/>
        </p:spPr>
        <p:txBody>
          <a:bodyPr wrap="square" rtlCol="1">
            <a:spAutoFit/>
          </a:bodyPr>
          <a:lstStyle/>
          <a:p>
            <a:pPr algn="r" defTabSz="457200" rtl="1">
              <a:lnSpc>
                <a:spcPct val="150000"/>
              </a:lnSpc>
              <a:defRPr/>
            </a:pPr>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المشاركات بالخدمة المجتمعية والعمل التطوعي (الساعات التطوعية )  التي ساهم بها بخدمة المجتمع مثل :  </a:t>
            </a:r>
          </a:p>
          <a:p>
            <a:pPr algn="r" defTabSz="457200" rtl="1">
              <a:lnSpc>
                <a:spcPct val="150000"/>
              </a:lnSpc>
              <a:defRPr/>
            </a:pPr>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ساعات التطوع في منصة العمل التطوعي، منصة الهلال الاحمر السعودي، منصة التطوع الصحي </a:t>
            </a:r>
          </a:p>
          <a:p>
            <a:pPr algn="r" defTabSz="457200" rtl="1">
              <a:lnSpc>
                <a:spcPct val="150000"/>
              </a:lnSpc>
              <a:defRPr/>
            </a:pPr>
            <a:r>
              <a:rPr lang="ar-SA" sz="32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المشاركة في الحملات التطوعية أو أي أنشطة اجتماعية أو تعليمية توعوية منظمة تعود بالفائدة على المجتمع.</a:t>
            </a:r>
          </a:p>
        </p:txBody>
      </p:sp>
      <p:sp>
        <p:nvSpPr>
          <p:cNvPr id="8" name="مستطيل 1">
            <a:extLst>
              <a:ext uri="{FF2B5EF4-FFF2-40B4-BE49-F238E27FC236}">
                <a16:creationId xmlns:a16="http://schemas.microsoft.com/office/drawing/2014/main" id="{EC5BB7F7-00DC-E297-418D-885834CCD4E8}"/>
              </a:ext>
            </a:extLst>
          </p:cNvPr>
          <p:cNvSpPr/>
          <p:nvPr/>
        </p:nvSpPr>
        <p:spPr>
          <a:xfrm>
            <a:off x="-239233" y="474531"/>
            <a:ext cx="11052545" cy="65883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السادس: خدمة المجتمع والعمل التطوعي</a:t>
            </a:r>
            <a:r>
              <a:rPr lang="en-US" sz="3200" kern="100" dirty="0">
                <a:effectLst/>
                <a:latin typeface="Calibri" panose="020F0502020204030204" pitchFamily="34" charset="0"/>
                <a:ea typeface="Calibri" panose="020F0502020204030204" pitchFamily="34" charset="0"/>
                <a:cs typeface="Arial" panose="020B0604020202020204" pitchFamily="34" charset="0"/>
              </a:rPr>
              <a:t> </a:t>
            </a:r>
            <a:r>
              <a:rPr lang="en-US" sz="3600" b="1" kern="100" dirty="0">
                <a:effectLst/>
                <a:latin typeface="Calibri" panose="020F0502020204030204" pitchFamily="34" charset="0"/>
                <a:ea typeface="Calibri" panose="020F0502020204030204" pitchFamily="34" charset="0"/>
                <a:cs typeface="Arial" panose="020B0604020202020204" pitchFamily="34" charset="0"/>
              </a:rPr>
              <a:t>Community services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2">
            <a:extLst>
              <a:ext uri="{FF2B5EF4-FFF2-40B4-BE49-F238E27FC236}">
                <a16:creationId xmlns:a16="http://schemas.microsoft.com/office/drawing/2014/main" id="{703B0D76-B121-8B2F-33FE-A666DD07B7B1}"/>
              </a:ext>
            </a:extLst>
          </p:cNvPr>
          <p:cNvSpPr txBox="1"/>
          <p:nvPr/>
        </p:nvSpPr>
        <p:spPr>
          <a:xfrm>
            <a:off x="5123096" y="575913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10" name="Date Placeholder 9">
            <a:extLst>
              <a:ext uri="{FF2B5EF4-FFF2-40B4-BE49-F238E27FC236}">
                <a16:creationId xmlns:a16="http://schemas.microsoft.com/office/drawing/2014/main" id="{9CA67717-B6E9-3031-A0BD-22C5C00BEACA}"/>
              </a:ext>
            </a:extLst>
          </p:cNvPr>
          <p:cNvSpPr>
            <a:spLocks noGrp="1"/>
          </p:cNvSpPr>
          <p:nvPr>
            <p:ph type="dt" sz="half" idx="10"/>
          </p:nvPr>
        </p:nvSpPr>
        <p:spPr/>
        <p:txBody>
          <a:bodyPr/>
          <a:lstStyle/>
          <a:p>
            <a:fld id="{ED3A98A2-CFE9-4B51-AFF2-B6610834A300}" type="uaqdatetime1">
              <a:rPr lang="ar-SA" smtClean="0"/>
              <a:t>08/10/1445</a:t>
            </a:fld>
            <a:endParaRPr lang="ar-SA"/>
          </a:p>
        </p:txBody>
      </p:sp>
    </p:spTree>
    <p:extLst>
      <p:ext uri="{BB962C8B-B14F-4D97-AF65-F5344CB8AC3E}">
        <p14:creationId xmlns:p14="http://schemas.microsoft.com/office/powerpoint/2010/main" val="348446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64BD7D-03BA-980B-ECD2-308A78E70539}"/>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CF97B23-196D-EBDE-F22D-16D7959E515D}"/>
              </a:ext>
            </a:extLst>
          </p:cNvPr>
          <p:cNvSpPr>
            <a:spLocks noGrp="1"/>
          </p:cNvSpPr>
          <p:nvPr>
            <p:ph type="sldNum" sz="quarter" idx="12"/>
          </p:nvPr>
        </p:nvSpPr>
        <p:spPr/>
        <p:txBody>
          <a:bodyPr/>
          <a:lstStyle/>
          <a:p>
            <a:fld id="{B8037B11-A59B-F344-BF74-C4897707804B}" type="slidenum">
              <a:rPr lang="ar-SA" smtClean="0"/>
              <a:t>26</a:t>
            </a:fld>
            <a:endParaRPr lang="ar-SA"/>
          </a:p>
        </p:txBody>
      </p:sp>
      <p:sp>
        <p:nvSpPr>
          <p:cNvPr id="6" name="مستطيل 1">
            <a:extLst>
              <a:ext uri="{FF2B5EF4-FFF2-40B4-BE49-F238E27FC236}">
                <a16:creationId xmlns:a16="http://schemas.microsoft.com/office/drawing/2014/main" id="{9BBB7D4E-E345-528C-4445-5F991CF3F87A}"/>
              </a:ext>
            </a:extLst>
          </p:cNvPr>
          <p:cNvSpPr/>
          <p:nvPr/>
        </p:nvSpPr>
        <p:spPr>
          <a:xfrm>
            <a:off x="4051389" y="693129"/>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b="1" i="0" u="none" strike="noStrike" kern="1800" cap="none" spc="0" normalizeH="0" baseline="0" noProof="0" dirty="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السادس</a:t>
            </a:r>
            <a:endParaRPr kumimoji="0" lang="en-US" sz="3600" b="0" i="0" u="none" strike="noStrike" kern="1200" cap="none" spc="0" normalizeH="0" baseline="0" noProof="0" dirty="0">
              <a:ln>
                <a:noFill/>
              </a:ln>
              <a:solidFill>
                <a:srgbClr val="6AAC90">
                  <a:lumMod val="50000"/>
                </a:srgb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14026A68-8475-CCB6-C443-E172D4E3EC35}"/>
              </a:ext>
            </a:extLst>
          </p:cNvPr>
          <p:cNvSpPr txBox="1"/>
          <p:nvPr/>
        </p:nvSpPr>
        <p:spPr>
          <a:xfrm>
            <a:off x="125935" y="5740082"/>
            <a:ext cx="12066065" cy="553998"/>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 إرفاق مايثبت ذلك من شهادات أو أو وثائق عن كل مشاركة ( عدد الساعات التطوعية ) تم ذكرها أعلاه في الشريحة التي تليها</a:t>
            </a:r>
          </a:p>
        </p:txBody>
      </p:sp>
      <p:sp>
        <p:nvSpPr>
          <p:cNvPr id="3" name="Date Placeholder 2">
            <a:extLst>
              <a:ext uri="{FF2B5EF4-FFF2-40B4-BE49-F238E27FC236}">
                <a16:creationId xmlns:a16="http://schemas.microsoft.com/office/drawing/2014/main" id="{26ABF5B9-9AC5-E6DE-A3AE-652A419DEC01}"/>
              </a:ext>
            </a:extLst>
          </p:cNvPr>
          <p:cNvSpPr>
            <a:spLocks noGrp="1"/>
          </p:cNvSpPr>
          <p:nvPr>
            <p:ph type="dt" sz="half" idx="10"/>
          </p:nvPr>
        </p:nvSpPr>
        <p:spPr/>
        <p:txBody>
          <a:bodyPr/>
          <a:lstStyle/>
          <a:p>
            <a:fld id="{EB4B7F6D-C7CC-4C7E-9828-15EDA6981D59}" type="uaqdatetime1">
              <a:rPr lang="ar-SA" smtClean="0"/>
              <a:t>08/10/1445</a:t>
            </a:fld>
            <a:endParaRPr lang="ar-SA"/>
          </a:p>
        </p:txBody>
      </p:sp>
      <p:sp>
        <p:nvSpPr>
          <p:cNvPr id="5" name="Content Placeholder 2">
            <a:extLst>
              <a:ext uri="{FF2B5EF4-FFF2-40B4-BE49-F238E27FC236}">
                <a16:creationId xmlns:a16="http://schemas.microsoft.com/office/drawing/2014/main" id="{1A1AA200-8AE2-4BAB-02C4-3608CCAA3FF2}"/>
              </a:ext>
            </a:extLst>
          </p:cNvPr>
          <p:cNvSpPr>
            <a:spLocks noGrp="1"/>
          </p:cNvSpPr>
          <p:nvPr>
            <p:ph idx="1"/>
          </p:nvPr>
        </p:nvSpPr>
        <p:spPr>
          <a:xfrm>
            <a:off x="639592" y="1877089"/>
            <a:ext cx="10681078" cy="3778276"/>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334134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9995C9-8FD4-4587-98C5-547C89F3CCA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27</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04034" y="627799"/>
            <a:ext cx="10819487"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الساعات التطوعية )  </a:t>
            </a:r>
          </a:p>
        </p:txBody>
      </p:sp>
      <p:sp>
        <p:nvSpPr>
          <p:cNvPr id="3" name="Date Placeholder 2">
            <a:extLst>
              <a:ext uri="{FF2B5EF4-FFF2-40B4-BE49-F238E27FC236}">
                <a16:creationId xmlns:a16="http://schemas.microsoft.com/office/drawing/2014/main" id="{1199F12C-DCFA-A09B-78AE-82695EAF112A}"/>
              </a:ext>
            </a:extLst>
          </p:cNvPr>
          <p:cNvSpPr>
            <a:spLocks noGrp="1"/>
          </p:cNvSpPr>
          <p:nvPr>
            <p:ph type="dt" sz="half" idx="10"/>
          </p:nvPr>
        </p:nvSpPr>
        <p:spPr/>
        <p:txBody>
          <a:bodyPr/>
          <a:lstStyle/>
          <a:p>
            <a:fld id="{C94E0C91-842B-4B52-BE7C-B10135E76DB9}" type="uaqdatetime1">
              <a:rPr lang="ar-SA" smtClean="0"/>
              <a:t>08/10/1445</a:t>
            </a:fld>
            <a:endParaRPr lang="ar-SA"/>
          </a:p>
        </p:txBody>
      </p:sp>
    </p:spTree>
    <p:extLst>
      <p:ext uri="{BB962C8B-B14F-4D97-AF65-F5344CB8AC3E}">
        <p14:creationId xmlns:p14="http://schemas.microsoft.com/office/powerpoint/2010/main" val="422824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C457B-8AE9-59E1-1086-3C05A5731FD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28</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C5BB3005-2C5A-6DF9-7979-82612CC514AB}"/>
              </a:ext>
            </a:extLst>
          </p:cNvPr>
          <p:cNvSpPr>
            <a:spLocks noGrp="1"/>
          </p:cNvSpPr>
          <p:nvPr>
            <p:ph type="dt" sz="half" idx="10"/>
          </p:nvPr>
        </p:nvSpPr>
        <p:spPr/>
        <p:txBody>
          <a:bodyPr/>
          <a:lstStyle/>
          <a:p>
            <a:fld id="{9A372EAF-48C1-490D-92A6-A5B5181530F2}" type="uaqdatetime1">
              <a:rPr lang="ar-SA" smtClean="0"/>
              <a:t>08/10/1445</a:t>
            </a:fld>
            <a:endParaRPr lang="ar-SA"/>
          </a:p>
        </p:txBody>
      </p:sp>
    </p:spTree>
    <p:extLst>
      <p:ext uri="{BB962C8B-B14F-4D97-AF65-F5344CB8AC3E}">
        <p14:creationId xmlns:p14="http://schemas.microsoft.com/office/powerpoint/2010/main" val="339206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8FD82A-BDF1-2377-869B-F121151D66C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29</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AD27EEB3-8FD0-CB9E-165F-F059F95A9D13}"/>
              </a:ext>
            </a:extLst>
          </p:cNvPr>
          <p:cNvSpPr>
            <a:spLocks noGrp="1"/>
          </p:cNvSpPr>
          <p:nvPr>
            <p:ph type="dt" sz="half" idx="10"/>
          </p:nvPr>
        </p:nvSpPr>
        <p:spPr/>
        <p:txBody>
          <a:bodyPr/>
          <a:lstStyle/>
          <a:p>
            <a:fld id="{DE887F21-F74F-4E3E-A8C1-163F4B08829C}" type="uaqdatetime1">
              <a:rPr lang="ar-SA" smtClean="0"/>
              <a:t>08/10/1445</a:t>
            </a:fld>
            <a:endParaRPr lang="ar-SA"/>
          </a:p>
        </p:txBody>
      </p:sp>
    </p:spTree>
    <p:extLst>
      <p:ext uri="{BB962C8B-B14F-4D97-AF65-F5344CB8AC3E}">
        <p14:creationId xmlns:p14="http://schemas.microsoft.com/office/powerpoint/2010/main" val="83489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6">
            <a:extLst>
              <a:ext uri="{FF2B5EF4-FFF2-40B4-BE49-F238E27FC236}">
                <a16:creationId xmlns:a16="http://schemas.microsoft.com/office/drawing/2014/main" id="{D2DB5FFB-99B3-5861-2B01-36F089C52D95}"/>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11" name="مستطيل: زوايا مستديرة 14">
            <a:extLst>
              <a:ext uri="{FF2B5EF4-FFF2-40B4-BE49-F238E27FC236}">
                <a16:creationId xmlns:a16="http://schemas.microsoft.com/office/drawing/2014/main" id="{7540766E-AC1F-814E-4D84-17CCAD1A5A9C}"/>
              </a:ext>
            </a:extLst>
          </p:cNvPr>
          <p:cNvSpPr/>
          <p:nvPr/>
        </p:nvSpPr>
        <p:spPr>
          <a:xfrm>
            <a:off x="3097109" y="2929549"/>
            <a:ext cx="6667928" cy="167081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12" name="مربع نص 15">
            <a:extLst>
              <a:ext uri="{FF2B5EF4-FFF2-40B4-BE49-F238E27FC236}">
                <a16:creationId xmlns:a16="http://schemas.microsoft.com/office/drawing/2014/main" id="{1B41AF3A-96D7-AC41-5AA2-DF3E70BFAABF}"/>
              </a:ext>
            </a:extLst>
          </p:cNvPr>
          <p:cNvSpPr txBox="1"/>
          <p:nvPr/>
        </p:nvSpPr>
        <p:spPr>
          <a:xfrm>
            <a:off x="4617983" y="3402174"/>
            <a:ext cx="4931595" cy="646331"/>
          </a:xfrm>
          <a:prstGeom prst="rect">
            <a:avLst/>
          </a:prstGeom>
          <a:noFill/>
        </p:spPr>
        <p:txBody>
          <a:bodyPr wrap="square" rtlCol="1">
            <a:spAutoFit/>
          </a:bodyPr>
          <a:lstStyle/>
          <a:p>
            <a:pPr algn="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المعدل التراكمي من 4 :</a:t>
            </a:r>
          </a:p>
        </p:txBody>
      </p:sp>
      <p:sp>
        <p:nvSpPr>
          <p:cNvPr id="13" name="مستطيل 1">
            <a:extLst>
              <a:ext uri="{FF2B5EF4-FFF2-40B4-BE49-F238E27FC236}">
                <a16:creationId xmlns:a16="http://schemas.microsoft.com/office/drawing/2014/main" id="{2A254A13-652A-CE42-3AF5-946C3304BA72}"/>
              </a:ext>
            </a:extLst>
          </p:cNvPr>
          <p:cNvSpPr/>
          <p:nvPr/>
        </p:nvSpPr>
        <p:spPr>
          <a:xfrm>
            <a:off x="569448" y="367509"/>
            <a:ext cx="10549276" cy="584775"/>
          </a:xfrm>
          <a:prstGeom prst="rect">
            <a:avLst/>
          </a:prstGeom>
          <a:noFill/>
        </p:spPr>
        <p:txBody>
          <a:bodyPr wrap="square" lIns="91440" tIns="45720" rIns="91440" bIns="45720">
            <a:spAutoFit/>
          </a:bodyPr>
          <a:lstStyle/>
          <a:p>
            <a:pPr marL="571500" indent="-571500" algn="ctr" rtl="1">
              <a:buFont typeface="Wingdings" panose="05000000000000000000" pitchFamily="2" charset="2"/>
              <a:buChar char="§"/>
            </a:pPr>
            <a:r>
              <a:rPr lang="ar-SA" sz="32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الأول :المعدل التراكمي </a:t>
            </a:r>
            <a:r>
              <a:rPr lang="en-US"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Overall academic performance</a:t>
            </a:r>
            <a:r>
              <a:rPr lang="ar-SA"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ar-SA" sz="4400" b="1" cap="none" spc="50" dirty="0">
              <a:ln w="0"/>
              <a:solidFill>
                <a:srgbClr val="008080"/>
              </a:solidFill>
              <a:effectLst>
                <a:innerShdw blurRad="63500" dist="50800" dir="13500000">
                  <a:srgbClr val="000000">
                    <a:alpha val="50000"/>
                  </a:srgbClr>
                </a:innerShdw>
              </a:effectLst>
              <a:highlight>
                <a:srgbClr val="FFFF00"/>
              </a:highlight>
            </a:endParaRPr>
          </a:p>
        </p:txBody>
      </p:sp>
      <p:sp>
        <p:nvSpPr>
          <p:cNvPr id="14" name="مستطيل 2">
            <a:extLst>
              <a:ext uri="{FF2B5EF4-FFF2-40B4-BE49-F238E27FC236}">
                <a16:creationId xmlns:a16="http://schemas.microsoft.com/office/drawing/2014/main" id="{CBD24E5F-5EEC-0E9B-9D81-C3999062C51D}"/>
              </a:ext>
            </a:extLst>
          </p:cNvPr>
          <p:cNvSpPr/>
          <p:nvPr/>
        </p:nvSpPr>
        <p:spPr>
          <a:xfrm>
            <a:off x="8695766" y="5525481"/>
            <a:ext cx="3276859" cy="477054"/>
          </a:xfrm>
          <a:prstGeom prst="rect">
            <a:avLst/>
          </a:prstGeom>
        </p:spPr>
        <p:txBody>
          <a:bodyPr wrap="none">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فضلاً إرفاق صورة من السجل الأكاديمي . </a:t>
            </a:r>
          </a:p>
        </p:txBody>
      </p:sp>
      <p:sp>
        <p:nvSpPr>
          <p:cNvPr id="3" name="Slide Number Placeholder 2">
            <a:extLst>
              <a:ext uri="{FF2B5EF4-FFF2-40B4-BE49-F238E27FC236}">
                <a16:creationId xmlns:a16="http://schemas.microsoft.com/office/drawing/2014/main" id="{6D962B49-0FD9-EC19-1575-295DE5CD65B7}"/>
              </a:ext>
            </a:extLst>
          </p:cNvPr>
          <p:cNvSpPr>
            <a:spLocks noGrp="1"/>
          </p:cNvSpPr>
          <p:nvPr>
            <p:ph type="sldNum" sz="quarter" idx="12"/>
          </p:nvPr>
        </p:nvSpPr>
        <p:spPr/>
        <p:txBody>
          <a:bodyPr/>
          <a:lstStyle/>
          <a:p>
            <a:fld id="{B8037B11-A59B-F344-BF74-C4897707804B}" type="slidenum">
              <a:rPr lang="ar-SA" smtClean="0"/>
              <a:t>3</a:t>
            </a:fld>
            <a:endParaRPr lang="ar-SA"/>
          </a:p>
        </p:txBody>
      </p:sp>
      <p:sp>
        <p:nvSpPr>
          <p:cNvPr id="6" name="Date Placeholder 5">
            <a:extLst>
              <a:ext uri="{FF2B5EF4-FFF2-40B4-BE49-F238E27FC236}">
                <a16:creationId xmlns:a16="http://schemas.microsoft.com/office/drawing/2014/main" id="{E7FE3C4A-94D2-5BBD-CBA4-648C577917D2}"/>
              </a:ext>
            </a:extLst>
          </p:cNvPr>
          <p:cNvSpPr>
            <a:spLocks noGrp="1"/>
          </p:cNvSpPr>
          <p:nvPr>
            <p:ph type="dt" sz="half" idx="10"/>
          </p:nvPr>
        </p:nvSpPr>
        <p:spPr/>
        <p:txBody>
          <a:bodyPr/>
          <a:lstStyle/>
          <a:p>
            <a:fld id="{81F0F462-6785-40B5-9B7D-E3B4E40F37FD}" type="uaqdatetime1">
              <a:rPr lang="ar-SA" smtClean="0"/>
              <a:t>08/10/1445</a:t>
            </a:fld>
            <a:endParaRPr lang="ar-SA"/>
          </a:p>
        </p:txBody>
      </p:sp>
      <p:sp>
        <p:nvSpPr>
          <p:cNvPr id="7" name="Footer Placeholder 6">
            <a:extLst>
              <a:ext uri="{FF2B5EF4-FFF2-40B4-BE49-F238E27FC236}">
                <a16:creationId xmlns:a16="http://schemas.microsoft.com/office/drawing/2014/main" id="{826FFBF7-A31F-1605-5208-01B2CF095E7C}"/>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21626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82527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698626" y="1944880"/>
            <a:ext cx="10096728" cy="3662541"/>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kumimoji="0" lang="ar-SA" sz="36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1.</a:t>
            </a: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	الحصول على جائزة داخل الكلية (داخل الكلية كالأقسام والوكالات والعميد)</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2. الحصول علي جائزة من جهات خارجية على مستوى الجامعة (الممنوحة من ادارة بالجامعة ولا تتضمن جوائز الاندية).</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3. الحصول على الجوائز الخارجية المحلية والدولية خارج المملكة. </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4. الحصول على جائزة للمشاركة في أنشطة ومسابقات رياضيه او ثقافيه أو علمية على مستوى الجامعة أو الجامعات.</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5.	تقبل جوائز تقديم الابحاث في المؤتمرات باي مركز كانت (لا تحتسب الجائزة ان كان مكتوب في الشهادة شهادة حضور)</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6.	 لا تحتسب جوائز النادي الطلابي انما تحتسب في جزئية المشاركة الفاعلة في انشطة النادي أو الحصول على تميز أكاديميا لسابق احتسابها في المعدل </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7.	الحصول على تكريم كأعلى نسب على مستوى الدفعة  أو الحصول علي مرتبة الشرف الاولى والثانية والثالثة.	</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5267962" y="577927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30</a:t>
            </a:fld>
            <a:endParaRPr lang="ar-SA"/>
          </a:p>
        </p:txBody>
      </p:sp>
      <p:sp>
        <p:nvSpPr>
          <p:cNvPr id="13" name="TextBox 12">
            <a:extLst>
              <a:ext uri="{FF2B5EF4-FFF2-40B4-BE49-F238E27FC236}">
                <a16:creationId xmlns:a16="http://schemas.microsoft.com/office/drawing/2014/main" id="{55209A93-6E51-C2B7-1925-BB0099E2AE0D}"/>
              </a:ext>
            </a:extLst>
          </p:cNvPr>
          <p:cNvSpPr txBox="1"/>
          <p:nvPr/>
        </p:nvSpPr>
        <p:spPr>
          <a:xfrm>
            <a:off x="2053876" y="354355"/>
            <a:ext cx="8425020"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السابع:  الحصول على جائزة  </a:t>
            </a:r>
            <a:r>
              <a:rPr lang="en-US" sz="2800" kern="100" dirty="0">
                <a:effectLst/>
                <a:latin typeface="Calibri" panose="020F0502020204030204" pitchFamily="34" charset="0"/>
                <a:ea typeface="Calibri" panose="020F0502020204030204" pitchFamily="34" charset="0"/>
                <a:cs typeface="Arial" panose="020B0604020202020204" pitchFamily="34" charset="0"/>
              </a:rPr>
              <a:t>  </a:t>
            </a:r>
            <a:r>
              <a:rPr lang="en-US" sz="2800" b="1" kern="100" dirty="0">
                <a:effectLst/>
                <a:latin typeface="Calibri" panose="020F0502020204030204" pitchFamily="34" charset="0"/>
                <a:ea typeface="Calibri" panose="020F0502020204030204" pitchFamily="34" charset="0"/>
                <a:cs typeface="Arial" panose="020B0604020202020204" pitchFamily="34" charset="0"/>
              </a:rPr>
              <a:t>Awards and recognition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08/10/1445</a:t>
            </a:fld>
            <a:endParaRPr lang="ar-SA"/>
          </a:p>
        </p:txBody>
      </p:sp>
    </p:spTree>
    <p:extLst>
      <p:ext uri="{BB962C8B-B14F-4D97-AF65-F5344CB8AC3E}">
        <p14:creationId xmlns:p14="http://schemas.microsoft.com/office/powerpoint/2010/main" val="358227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31</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السابع</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08/10/1445</a:t>
            </a:fld>
            <a:endParaRPr lang="ar-SA"/>
          </a:p>
        </p:txBody>
      </p:sp>
      <p:sp>
        <p:nvSpPr>
          <p:cNvPr id="5" name="Content Placeholder 2">
            <a:extLst>
              <a:ext uri="{FF2B5EF4-FFF2-40B4-BE49-F238E27FC236}">
                <a16:creationId xmlns:a16="http://schemas.microsoft.com/office/drawing/2014/main" id="{486F2C44-2BA3-A4BF-0B81-18E9252B20F1}"/>
              </a:ext>
            </a:extLst>
          </p:cNvPr>
          <p:cNvSpPr>
            <a:spLocks noGrp="1"/>
          </p:cNvSpPr>
          <p:nvPr>
            <p:ph idx="1"/>
          </p:nvPr>
        </p:nvSpPr>
        <p:spPr>
          <a:xfrm>
            <a:off x="639592" y="1877089"/>
            <a:ext cx="10681078" cy="3778276"/>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1876074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32</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08/10/1445</a:t>
            </a:fld>
            <a:endParaRPr lang="ar-SA"/>
          </a:p>
        </p:txBody>
      </p:sp>
    </p:spTree>
    <p:extLst>
      <p:ext uri="{BB962C8B-B14F-4D97-AF65-F5344CB8AC3E}">
        <p14:creationId xmlns:p14="http://schemas.microsoft.com/office/powerpoint/2010/main" val="41553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33</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08/10/1445</a:t>
            </a:fld>
            <a:endParaRPr lang="ar-SA"/>
          </a:p>
        </p:txBody>
      </p:sp>
    </p:spTree>
    <p:extLst>
      <p:ext uri="{BB962C8B-B14F-4D97-AF65-F5344CB8AC3E}">
        <p14:creationId xmlns:p14="http://schemas.microsoft.com/office/powerpoint/2010/main" val="193273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34</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08/10/1445</a:t>
            </a:fld>
            <a:endParaRPr lang="ar-SA"/>
          </a:p>
        </p:txBody>
      </p:sp>
    </p:spTree>
    <p:extLst>
      <p:ext uri="{BB962C8B-B14F-4D97-AF65-F5344CB8AC3E}">
        <p14:creationId xmlns:p14="http://schemas.microsoft.com/office/powerpoint/2010/main" val="226527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18806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635883" y="2284169"/>
            <a:ext cx="10047448" cy="2308324"/>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المشاركة في الأعمال الابتكارية أو ريادة الأعمال أو تسجيل اختراع مثل :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تسجيل لبراءة اختراع أو ابتكار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المشاركة في </a:t>
            </a:r>
            <a:r>
              <a:rPr lang="ar-SA" sz="3600" b="1" spc="50" dirty="0" err="1">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الهاكاثون</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المشاركة في برامج تشغيل وريادة أعمال  </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4742121" y="5779274"/>
            <a:ext cx="7449879"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أو براءة اختراع أو برامج ريادة أعمال  </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35</a:t>
            </a:fld>
            <a:endParaRPr lang="ar-SA"/>
          </a:p>
        </p:txBody>
      </p:sp>
      <p:sp>
        <p:nvSpPr>
          <p:cNvPr id="13" name="TextBox 12">
            <a:extLst>
              <a:ext uri="{FF2B5EF4-FFF2-40B4-BE49-F238E27FC236}">
                <a16:creationId xmlns:a16="http://schemas.microsoft.com/office/drawing/2014/main" id="{55209A93-6E51-C2B7-1925-BB0099E2AE0D}"/>
              </a:ext>
            </a:extLst>
          </p:cNvPr>
          <p:cNvSpPr txBox="1"/>
          <p:nvPr/>
        </p:nvSpPr>
        <p:spPr>
          <a:xfrm>
            <a:off x="382168" y="354355"/>
            <a:ext cx="10096728"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الثامن</a:t>
            </a:r>
            <a:r>
              <a:rPr lang="ar-SA" sz="28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  : الابتكار وريادة الأعمال </a:t>
            </a:r>
            <a:r>
              <a:rPr lang="en-US" sz="2800" b="1" kern="100" dirty="0">
                <a:latin typeface="Calibri" panose="020F0502020204030204" pitchFamily="34" charset="0"/>
                <a:ea typeface="Calibri" panose="020F0502020204030204" pitchFamily="34" charset="0"/>
                <a:cs typeface="Arial" panose="020B0604020202020204" pitchFamily="34" charset="0"/>
              </a:rPr>
              <a:t>  </a:t>
            </a:r>
            <a:r>
              <a:rPr lang="en-US" sz="2800" b="1" dirty="0">
                <a:effectLst/>
                <a:latin typeface="Calibri" panose="020F0502020204030204" pitchFamily="34" charset="0"/>
                <a:ea typeface="Calibri" panose="020F0502020204030204" pitchFamily="34" charset="0"/>
                <a:cs typeface="Arial" panose="020B0604020202020204" pitchFamily="34" charset="0"/>
              </a:rPr>
              <a:t>Innovation and entrepreneurship</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08/10/1445</a:t>
            </a:fld>
            <a:endParaRPr lang="ar-SA"/>
          </a:p>
        </p:txBody>
      </p:sp>
    </p:spTree>
    <p:extLst>
      <p:ext uri="{BB962C8B-B14F-4D97-AF65-F5344CB8AC3E}">
        <p14:creationId xmlns:p14="http://schemas.microsoft.com/office/powerpoint/2010/main" val="395499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36</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الثامن</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08/10/1445</a:t>
            </a:fld>
            <a:endParaRPr lang="ar-SA"/>
          </a:p>
        </p:txBody>
      </p:sp>
      <p:sp>
        <p:nvSpPr>
          <p:cNvPr id="5" name="Content Placeholder 2">
            <a:extLst>
              <a:ext uri="{FF2B5EF4-FFF2-40B4-BE49-F238E27FC236}">
                <a16:creationId xmlns:a16="http://schemas.microsoft.com/office/drawing/2014/main" id="{DABD070D-8A75-8F90-EB32-BFB71F6292E7}"/>
              </a:ext>
            </a:extLst>
          </p:cNvPr>
          <p:cNvSpPr>
            <a:spLocks noGrp="1"/>
          </p:cNvSpPr>
          <p:nvPr>
            <p:ph idx="1"/>
          </p:nvPr>
        </p:nvSpPr>
        <p:spPr>
          <a:xfrm>
            <a:off x="639592" y="1877089"/>
            <a:ext cx="10681078" cy="3778276"/>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179732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37</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08/10/1445</a:t>
            </a:fld>
            <a:endParaRPr lang="ar-SA"/>
          </a:p>
        </p:txBody>
      </p:sp>
    </p:spTree>
    <p:extLst>
      <p:ext uri="{BB962C8B-B14F-4D97-AF65-F5344CB8AC3E}">
        <p14:creationId xmlns:p14="http://schemas.microsoft.com/office/powerpoint/2010/main" val="2870568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38</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08/10/1445</a:t>
            </a:fld>
            <a:endParaRPr lang="ar-SA"/>
          </a:p>
        </p:txBody>
      </p:sp>
    </p:spTree>
    <p:extLst>
      <p:ext uri="{BB962C8B-B14F-4D97-AF65-F5344CB8AC3E}">
        <p14:creationId xmlns:p14="http://schemas.microsoft.com/office/powerpoint/2010/main" val="98365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0A6157F-498C-2A41-B216-EE0995667EA0}"/>
              </a:ext>
            </a:extLst>
          </p:cNvPr>
          <p:cNvPicPr>
            <a:picLocks noChangeAspect="1"/>
          </p:cNvPicPr>
          <p:nvPr/>
        </p:nvPicPr>
        <p:blipFill>
          <a:blip r:embed="rId2"/>
          <a:stretch>
            <a:fillRect/>
          </a:stretch>
        </p:blipFill>
        <p:spPr>
          <a:xfrm>
            <a:off x="9929191" y="456598"/>
            <a:ext cx="1768616" cy="1859219"/>
          </a:xfrm>
          <a:prstGeom prst="rect">
            <a:avLst/>
          </a:prstGeom>
        </p:spPr>
      </p:pic>
      <p:sp>
        <p:nvSpPr>
          <p:cNvPr id="7" name="TextBox 6">
            <a:extLst>
              <a:ext uri="{FF2B5EF4-FFF2-40B4-BE49-F238E27FC236}">
                <a16:creationId xmlns:a16="http://schemas.microsoft.com/office/drawing/2014/main" id="{AD222005-A7CA-0F1C-0C4A-222C43E41BE6}"/>
              </a:ext>
            </a:extLst>
          </p:cNvPr>
          <p:cNvSpPr txBox="1"/>
          <p:nvPr/>
        </p:nvSpPr>
        <p:spPr>
          <a:xfrm>
            <a:off x="2875158" y="3741391"/>
            <a:ext cx="6097656" cy="2215991"/>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ar-SA" sz="6000" b="1" kern="1800">
                <a:solidFill>
                  <a:schemeClr val="bg1">
                    <a:lumMod val="95000"/>
                  </a:schemeClr>
                </a:solidFill>
                <a:latin typeface="Arabic Typesetting" panose="03020402040406030203" pitchFamily="66" charset="-78"/>
                <a:ea typeface="Calibri" panose="020F0502020204030204" pitchFamily="34" charset="0"/>
                <a:cs typeface="Arabic Typesetting" panose="03020402040406030203" pitchFamily="66" charset="-78"/>
              </a:rPr>
              <a:t>مع تمنياتنا بالتوفيق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6000" b="1" i="0" u="none" strike="noStrike" kern="1800" cap="none" spc="0" normalizeH="0" baseline="0" noProof="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لجنة الجوائز والتميز </a:t>
            </a:r>
            <a:endParaRPr kumimoji="0" lang="en-US" sz="6000" b="0" i="0" u="none" strike="noStrike" kern="1200" cap="none" spc="0" normalizeH="0" baseline="0" noProof="0" dirty="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13" name="Picture 12">
            <a:extLst>
              <a:ext uri="{FF2B5EF4-FFF2-40B4-BE49-F238E27FC236}">
                <a16:creationId xmlns:a16="http://schemas.microsoft.com/office/drawing/2014/main" id="{8CA29F13-C9C5-E678-EC21-1F963B897F9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902" t="81305" r="7984" b="6658"/>
          <a:stretch/>
        </p:blipFill>
        <p:spPr>
          <a:xfrm>
            <a:off x="9829250" y="2429817"/>
            <a:ext cx="1868557" cy="213436"/>
          </a:xfrm>
          <a:prstGeom prst="rect">
            <a:avLst/>
          </a:prstGeom>
        </p:spPr>
      </p:pic>
      <p:sp>
        <p:nvSpPr>
          <p:cNvPr id="2" name="Footer Placeholder 1">
            <a:extLst>
              <a:ext uri="{FF2B5EF4-FFF2-40B4-BE49-F238E27FC236}">
                <a16:creationId xmlns:a16="http://schemas.microsoft.com/office/drawing/2014/main" id="{1E53469F-00FC-645E-40B1-7153A33A324F}"/>
              </a:ext>
            </a:extLst>
          </p:cNvPr>
          <p:cNvSpPr>
            <a:spLocks noGrp="1"/>
          </p:cNvSpPr>
          <p:nvPr>
            <p:ph type="ftr" sz="quarter" idx="11"/>
          </p:nvPr>
        </p:nvSpPr>
        <p:spPr/>
        <p:txBody>
          <a:bodyPr/>
          <a:lstStyle/>
          <a:p>
            <a:r>
              <a:rPr lang="en-GB"/>
              <a:t>Prof. Hala Kamel </a:t>
            </a:r>
            <a:endParaRPr lang="ar-SA" dirty="0"/>
          </a:p>
        </p:txBody>
      </p:sp>
      <p:sp>
        <p:nvSpPr>
          <p:cNvPr id="4" name="Slide Number Placeholder 3">
            <a:extLst>
              <a:ext uri="{FF2B5EF4-FFF2-40B4-BE49-F238E27FC236}">
                <a16:creationId xmlns:a16="http://schemas.microsoft.com/office/drawing/2014/main" id="{75FDD15C-81B0-9BC0-45F4-A6FC456A620B}"/>
              </a:ext>
            </a:extLst>
          </p:cNvPr>
          <p:cNvSpPr>
            <a:spLocks noGrp="1"/>
          </p:cNvSpPr>
          <p:nvPr>
            <p:ph type="sldNum" sz="quarter" idx="12"/>
          </p:nvPr>
        </p:nvSpPr>
        <p:spPr/>
        <p:txBody>
          <a:bodyPr/>
          <a:lstStyle/>
          <a:p>
            <a:fld id="{B8037B11-A59B-F344-BF74-C4897707804B}" type="slidenum">
              <a:rPr lang="ar-SA" smtClean="0"/>
              <a:t>39</a:t>
            </a:fld>
            <a:endParaRPr lang="ar-SA"/>
          </a:p>
        </p:txBody>
      </p:sp>
      <p:sp>
        <p:nvSpPr>
          <p:cNvPr id="5" name="Date Placeholder 4">
            <a:extLst>
              <a:ext uri="{FF2B5EF4-FFF2-40B4-BE49-F238E27FC236}">
                <a16:creationId xmlns:a16="http://schemas.microsoft.com/office/drawing/2014/main" id="{3CE51925-1CF8-071E-75FF-5950A66BB4B5}"/>
              </a:ext>
            </a:extLst>
          </p:cNvPr>
          <p:cNvSpPr>
            <a:spLocks noGrp="1"/>
          </p:cNvSpPr>
          <p:nvPr>
            <p:ph type="dt" sz="half" idx="10"/>
          </p:nvPr>
        </p:nvSpPr>
        <p:spPr/>
        <p:txBody>
          <a:bodyPr/>
          <a:lstStyle/>
          <a:p>
            <a:fld id="{2FF8164E-6E7E-45EE-9B5A-111753AC6B18}" type="uaqdatetime1">
              <a:rPr lang="ar-SA" smtClean="0"/>
              <a:t>08/10/1445</a:t>
            </a:fld>
            <a:endParaRPr lang="ar-SA"/>
          </a:p>
        </p:txBody>
      </p:sp>
      <p:pic>
        <p:nvPicPr>
          <p:cNvPr id="6" name="Picture 5" descr="A gold trophy with a star&#10;&#10;Description automatically generated">
            <a:extLst>
              <a:ext uri="{FF2B5EF4-FFF2-40B4-BE49-F238E27FC236}">
                <a16:creationId xmlns:a16="http://schemas.microsoft.com/office/drawing/2014/main" id="{4DC2B3FF-FC10-3DAA-48EE-C5250120DD6C}"/>
              </a:ext>
            </a:extLst>
          </p:cNvPr>
          <p:cNvPicPr>
            <a:picLocks noChangeAspect="1"/>
          </p:cNvPicPr>
          <p:nvPr/>
        </p:nvPicPr>
        <p:blipFill>
          <a:blip r:embed="rId4"/>
          <a:stretch>
            <a:fillRect/>
          </a:stretch>
        </p:blipFill>
        <p:spPr>
          <a:xfrm>
            <a:off x="4347132" y="362468"/>
            <a:ext cx="3066532" cy="3066532"/>
          </a:xfrm>
          <a:prstGeom prst="rect">
            <a:avLst/>
          </a:prstGeom>
        </p:spPr>
      </p:pic>
    </p:spTree>
    <p:extLst>
      <p:ext uri="{BB962C8B-B14F-4D97-AF65-F5344CB8AC3E}">
        <p14:creationId xmlns:p14="http://schemas.microsoft.com/office/powerpoint/2010/main" val="78294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1">
            <a:extLst>
              <a:ext uri="{FF2B5EF4-FFF2-40B4-BE49-F238E27FC236}">
                <a16:creationId xmlns:a16="http://schemas.microsoft.com/office/drawing/2014/main" id="{A38D3C76-408E-5EA5-A1BC-4DD4DCA58FC9}"/>
              </a:ext>
            </a:extLst>
          </p:cNvPr>
          <p:cNvSpPr>
            <a:spLocks noGrp="1"/>
          </p:cNvSpPr>
          <p:nvPr>
            <p:ph type="title"/>
          </p:nvPr>
        </p:nvSpPr>
        <p:spPr>
          <a:xfrm>
            <a:off x="838200" y="682653"/>
            <a:ext cx="9572625" cy="604781"/>
          </a:xfrm>
          <a:prstGeom prst="rect">
            <a:avLst/>
          </a:prstGeom>
        </p:spPr>
        <p:txBody>
          <a:bodyPr>
            <a:spAutoFit/>
          </a:bodyPr>
          <a:lstStyle/>
          <a:p>
            <a:pPr algn="r"/>
            <a:r>
              <a:rPr lang="ar-SA" sz="3600" b="1" dirty="0">
                <a:latin typeface="Arabic Typesetting" panose="03020402040406030203" pitchFamily="66" charset="-78"/>
                <a:cs typeface="Arabic Typesetting" panose="03020402040406030203" pitchFamily="66" charset="-78"/>
              </a:rPr>
              <a:t>* فضلاً إرفاق صورة من السجل الأكاديمي هنا</a:t>
            </a:r>
          </a:p>
        </p:txBody>
      </p:sp>
      <p:sp>
        <p:nvSpPr>
          <p:cNvPr id="3" name="Slide Number Placeholder 2">
            <a:extLst>
              <a:ext uri="{FF2B5EF4-FFF2-40B4-BE49-F238E27FC236}">
                <a16:creationId xmlns:a16="http://schemas.microsoft.com/office/drawing/2014/main" id="{546F8F95-3F96-6F23-71A9-A678FECFA0EA}"/>
              </a:ext>
            </a:extLst>
          </p:cNvPr>
          <p:cNvSpPr>
            <a:spLocks noGrp="1"/>
          </p:cNvSpPr>
          <p:nvPr>
            <p:ph type="sldNum" sz="quarter" idx="12"/>
          </p:nvPr>
        </p:nvSpPr>
        <p:spPr/>
        <p:txBody>
          <a:bodyPr/>
          <a:lstStyle/>
          <a:p>
            <a:fld id="{B8037B11-A59B-F344-BF74-C4897707804B}" type="slidenum">
              <a:rPr lang="ar-SA" smtClean="0"/>
              <a:t>4</a:t>
            </a:fld>
            <a:endParaRPr lang="ar-SA"/>
          </a:p>
        </p:txBody>
      </p:sp>
      <p:sp>
        <p:nvSpPr>
          <p:cNvPr id="4" name="Date Placeholder 3">
            <a:extLst>
              <a:ext uri="{FF2B5EF4-FFF2-40B4-BE49-F238E27FC236}">
                <a16:creationId xmlns:a16="http://schemas.microsoft.com/office/drawing/2014/main" id="{FC9F2E79-5DAE-F81F-EBF6-5A628AC915FF}"/>
              </a:ext>
            </a:extLst>
          </p:cNvPr>
          <p:cNvSpPr>
            <a:spLocks noGrp="1"/>
          </p:cNvSpPr>
          <p:nvPr>
            <p:ph type="dt" sz="half" idx="10"/>
          </p:nvPr>
        </p:nvSpPr>
        <p:spPr/>
        <p:txBody>
          <a:bodyPr/>
          <a:lstStyle/>
          <a:p>
            <a:fld id="{C0821DF7-FCB3-49C7-85E5-DC0242564F74}" type="uaqdatetime1">
              <a:rPr lang="ar-SA" smtClean="0"/>
              <a:t>08/10/1445</a:t>
            </a:fld>
            <a:endParaRPr lang="ar-SA"/>
          </a:p>
        </p:txBody>
      </p:sp>
      <p:sp>
        <p:nvSpPr>
          <p:cNvPr id="6" name="Footer Placeholder 5">
            <a:extLst>
              <a:ext uri="{FF2B5EF4-FFF2-40B4-BE49-F238E27FC236}">
                <a16:creationId xmlns:a16="http://schemas.microsoft.com/office/drawing/2014/main" id="{F1D24CD3-36EE-806F-2727-E916440A6A1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13243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733710" y="1846108"/>
            <a:ext cx="9886906" cy="2616101"/>
          </a:xfrm>
          <a:prstGeom prst="rect">
            <a:avLst/>
          </a:prstGeom>
          <a:noFill/>
        </p:spPr>
        <p:txBody>
          <a:bodyPr wrap="square" rtlCol="1">
            <a:spAutoFit/>
          </a:bodyPr>
          <a:lstStyle/>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a:t>
            </a: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قائد الدفعة ، عدد من السنوات (     )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نائب القائد للدفعة ، عدد من السنوات (     )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رئيس النادي الطلابي ، عدد من السنوات (     )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نائب رئيس النادي الطلابي ، عدد من السنوات (     )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5. قائد الشعبة ، عدد من السنوات (     ) </a:t>
            </a:r>
            <a:endPar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13" name="مستطيل 1">
            <a:extLst>
              <a:ext uri="{FF2B5EF4-FFF2-40B4-BE49-F238E27FC236}">
                <a16:creationId xmlns:a16="http://schemas.microsoft.com/office/drawing/2014/main" id="{4AAC7E3B-A40D-7D9E-5120-25DD4D5EEDAA}"/>
              </a:ext>
            </a:extLst>
          </p:cNvPr>
          <p:cNvSpPr/>
          <p:nvPr/>
        </p:nvSpPr>
        <p:spPr>
          <a:xfrm>
            <a:off x="1722119" y="447135"/>
            <a:ext cx="8747761" cy="1398973"/>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الثاني:  المهارات القيادية  </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Leadership skills</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5DA96753-311B-2199-720E-B07C45389B5C}"/>
              </a:ext>
            </a:extLst>
          </p:cNvPr>
          <p:cNvSpPr>
            <a:spLocks noGrp="1"/>
          </p:cNvSpPr>
          <p:nvPr>
            <p:ph type="dt" sz="half" idx="10"/>
          </p:nvPr>
        </p:nvSpPr>
        <p:spPr/>
        <p:txBody>
          <a:bodyPr/>
          <a:lstStyle/>
          <a:p>
            <a:fld id="{DC81772E-3051-4C07-AAF8-F6D840459F58}" type="uaqdatetime1">
              <a:rPr lang="ar-SA" smtClean="0"/>
              <a:t>08/10/1445</a:t>
            </a:fld>
            <a:endParaRPr lang="ar-SA"/>
          </a:p>
        </p:txBody>
      </p:sp>
      <p:sp>
        <p:nvSpPr>
          <p:cNvPr id="5" name="Footer Placeholder 4">
            <a:extLst>
              <a:ext uri="{FF2B5EF4-FFF2-40B4-BE49-F238E27FC236}">
                <a16:creationId xmlns:a16="http://schemas.microsoft.com/office/drawing/2014/main" id="{F89E79A8-D5E4-8DC5-1ED9-4ABE1684C6F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92701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9CCE92-A928-FA37-4EDF-7DBA84E23465}"/>
              </a:ext>
            </a:extLst>
          </p:cNvPr>
          <p:cNvSpPr>
            <a:spLocks noGrp="1"/>
          </p:cNvSpPr>
          <p:nvPr>
            <p:ph type="sldNum" sz="quarter" idx="12"/>
          </p:nvPr>
        </p:nvSpPr>
        <p:spPr/>
        <p:txBody>
          <a:bodyPr/>
          <a:lstStyle/>
          <a:p>
            <a:fld id="{B8037B11-A59B-F344-BF74-C4897707804B}" type="slidenum">
              <a:rPr lang="ar-SA" smtClean="0"/>
              <a:t>6</a:t>
            </a:fld>
            <a:endParaRPr lang="ar-SA"/>
          </a:p>
        </p:txBody>
      </p:sp>
      <p:sp>
        <p:nvSpPr>
          <p:cNvPr id="6" name="مستطيل 1">
            <a:extLst>
              <a:ext uri="{FF2B5EF4-FFF2-40B4-BE49-F238E27FC236}">
                <a16:creationId xmlns:a16="http://schemas.microsoft.com/office/drawing/2014/main" id="{FB71095B-FE8A-9177-5123-EFCFCF2F737B}"/>
              </a:ext>
            </a:extLst>
          </p:cNvPr>
          <p:cNvSpPr/>
          <p:nvPr/>
        </p:nvSpPr>
        <p:spPr>
          <a:xfrm>
            <a:off x="2950464" y="492359"/>
            <a:ext cx="6096000" cy="729430"/>
          </a:xfrm>
          <a:prstGeom prst="rect">
            <a:avLst/>
          </a:prstGeom>
        </p:spPr>
        <p:txBody>
          <a:bodyPr>
            <a:spAutoFit/>
          </a:bodyPr>
          <a:lstStyle/>
          <a:p>
            <a:pPr lvl="0" algn="ctr">
              <a:lnSpc>
                <a:spcPct val="115000"/>
              </a:lnSpc>
              <a:defRPr/>
            </a:pPr>
            <a:r>
              <a:rPr lang="ar-SA" sz="3600" b="1" kern="1800" dirty="0">
                <a:latin typeface="Arabic Typesetting" panose="03020402040406030203" pitchFamily="66" charset="-78"/>
                <a:ea typeface="Times New Roman" panose="02020603050405020304" pitchFamily="18" charset="0"/>
                <a:cs typeface="Arabic Typesetting" panose="03020402040406030203" pitchFamily="66" charset="-78"/>
              </a:rPr>
              <a:t>فضلاً حصر النقاط التي تتفق مع المعيار الثاني </a:t>
            </a:r>
            <a:endParaRPr lang="en-US" sz="3600" dirty="0">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5ED8E461-0E8D-385F-8E0B-E5A11D3194CB}"/>
              </a:ext>
            </a:extLst>
          </p:cNvPr>
          <p:cNvSpPr txBox="1"/>
          <p:nvPr/>
        </p:nvSpPr>
        <p:spPr>
          <a:xfrm>
            <a:off x="4948772" y="578968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6327137D-FFE1-F617-D569-2A73AEF1A296}"/>
              </a:ext>
            </a:extLst>
          </p:cNvPr>
          <p:cNvSpPr>
            <a:spLocks noGrp="1"/>
          </p:cNvSpPr>
          <p:nvPr>
            <p:ph type="dt" sz="half" idx="10"/>
          </p:nvPr>
        </p:nvSpPr>
        <p:spPr/>
        <p:txBody>
          <a:bodyPr/>
          <a:lstStyle/>
          <a:p>
            <a:fld id="{1EBA8384-D236-4ADD-BBCF-C15D62B835AB}" type="uaqdatetime1">
              <a:rPr lang="ar-SA" smtClean="0"/>
              <a:t>08/10/1445</a:t>
            </a:fld>
            <a:endParaRPr lang="ar-SA"/>
          </a:p>
        </p:txBody>
      </p:sp>
      <p:sp>
        <p:nvSpPr>
          <p:cNvPr id="5" name="Footer Placeholder 4">
            <a:extLst>
              <a:ext uri="{FF2B5EF4-FFF2-40B4-BE49-F238E27FC236}">
                <a16:creationId xmlns:a16="http://schemas.microsoft.com/office/drawing/2014/main" id="{5BF07F0B-D10E-5841-CF7A-874AF000B771}"/>
              </a:ext>
            </a:extLst>
          </p:cNvPr>
          <p:cNvSpPr>
            <a:spLocks noGrp="1"/>
          </p:cNvSpPr>
          <p:nvPr>
            <p:ph type="ftr" sz="quarter" idx="11"/>
          </p:nvPr>
        </p:nvSpPr>
        <p:spPr/>
        <p:txBody>
          <a:bodyPr/>
          <a:lstStyle/>
          <a:p>
            <a:r>
              <a:rPr lang="en-US"/>
              <a:t>Prof. Hala Kamel </a:t>
            </a:r>
            <a:endParaRPr lang="ar-SA"/>
          </a:p>
        </p:txBody>
      </p:sp>
      <p:sp>
        <p:nvSpPr>
          <p:cNvPr id="2" name="Content Placeholder 2">
            <a:extLst>
              <a:ext uri="{FF2B5EF4-FFF2-40B4-BE49-F238E27FC236}">
                <a16:creationId xmlns:a16="http://schemas.microsoft.com/office/drawing/2014/main" id="{49FA6AC8-B80A-9F02-389F-52490785924C}"/>
              </a:ext>
            </a:extLst>
          </p:cNvPr>
          <p:cNvSpPr>
            <a:spLocks noGrp="1"/>
          </p:cNvSpPr>
          <p:nvPr>
            <p:ph idx="1"/>
          </p:nvPr>
        </p:nvSpPr>
        <p:spPr>
          <a:xfrm>
            <a:off x="639763" y="1876425"/>
            <a:ext cx="10680700" cy="3778250"/>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122097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7</a:t>
            </a:fld>
            <a:endParaRPr lang="ar-SA"/>
          </a:p>
        </p:txBody>
      </p:sp>
      <p:sp>
        <p:nvSpPr>
          <p:cNvPr id="3" name="Date Placeholder 2">
            <a:extLst>
              <a:ext uri="{FF2B5EF4-FFF2-40B4-BE49-F238E27FC236}">
                <a16:creationId xmlns:a16="http://schemas.microsoft.com/office/drawing/2014/main" id="{6C1C563C-7711-9EF0-EF04-A9B3E6DD887E}"/>
              </a:ext>
            </a:extLst>
          </p:cNvPr>
          <p:cNvSpPr>
            <a:spLocks noGrp="1"/>
          </p:cNvSpPr>
          <p:nvPr>
            <p:ph type="dt" sz="half" idx="10"/>
          </p:nvPr>
        </p:nvSpPr>
        <p:spPr/>
        <p:txBody>
          <a:bodyPr/>
          <a:lstStyle/>
          <a:p>
            <a:fld id="{38C088C2-C8DD-4D17-9AEA-D7E3FB63EAD1}" type="uaqdatetime1">
              <a:rPr lang="ar-SA" smtClean="0"/>
              <a:t>08/10/1445</a:t>
            </a:fld>
            <a:endParaRPr lang="ar-SA"/>
          </a:p>
        </p:txBody>
      </p:sp>
      <p:sp>
        <p:nvSpPr>
          <p:cNvPr id="5" name="Footer Placeholder 4">
            <a:extLst>
              <a:ext uri="{FF2B5EF4-FFF2-40B4-BE49-F238E27FC236}">
                <a16:creationId xmlns:a16="http://schemas.microsoft.com/office/drawing/2014/main" id="{2692AA77-69A4-6001-BD5D-9E7E53D965E1}"/>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139599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8</a:t>
            </a:fld>
            <a:endParaRPr lang="ar-SA"/>
          </a:p>
        </p:txBody>
      </p:sp>
      <p:sp>
        <p:nvSpPr>
          <p:cNvPr id="3" name="Date Placeholder 2">
            <a:extLst>
              <a:ext uri="{FF2B5EF4-FFF2-40B4-BE49-F238E27FC236}">
                <a16:creationId xmlns:a16="http://schemas.microsoft.com/office/drawing/2014/main" id="{D2B0C9A6-40C5-3CCA-7BB1-BB3AE4193BEB}"/>
              </a:ext>
            </a:extLst>
          </p:cNvPr>
          <p:cNvSpPr>
            <a:spLocks noGrp="1"/>
          </p:cNvSpPr>
          <p:nvPr>
            <p:ph type="dt" sz="half" idx="10"/>
          </p:nvPr>
        </p:nvSpPr>
        <p:spPr/>
        <p:txBody>
          <a:bodyPr/>
          <a:lstStyle/>
          <a:p>
            <a:fld id="{458B3B02-A833-4CE6-906E-E632E108644A}" type="uaqdatetime1">
              <a:rPr lang="ar-SA" smtClean="0"/>
              <a:t>08/10/1445</a:t>
            </a:fld>
            <a:endParaRPr lang="ar-SA"/>
          </a:p>
        </p:txBody>
      </p:sp>
      <p:sp>
        <p:nvSpPr>
          <p:cNvPr id="5" name="Footer Placeholder 4">
            <a:extLst>
              <a:ext uri="{FF2B5EF4-FFF2-40B4-BE49-F238E27FC236}">
                <a16:creationId xmlns:a16="http://schemas.microsoft.com/office/drawing/2014/main" id="{9AAA379C-BCF7-E126-01AD-9D2A7A064DF8}"/>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60247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ذات العلاقة بالمعيار الثاني </a:t>
            </a:r>
          </a:p>
        </p:txBody>
      </p:sp>
      <p:sp>
        <p:nvSpPr>
          <p:cNvPr id="2" name="Footer Placeholder 1">
            <a:extLst>
              <a:ext uri="{FF2B5EF4-FFF2-40B4-BE49-F238E27FC236}">
                <a16:creationId xmlns:a16="http://schemas.microsoft.com/office/drawing/2014/main" id="{6CFA447C-1A0D-956F-243B-4A9C3FBC4C4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9</a:t>
            </a:fld>
            <a:endParaRPr lang="ar-SA"/>
          </a:p>
        </p:txBody>
      </p:sp>
      <p:sp>
        <p:nvSpPr>
          <p:cNvPr id="3" name="Date Placeholder 2">
            <a:extLst>
              <a:ext uri="{FF2B5EF4-FFF2-40B4-BE49-F238E27FC236}">
                <a16:creationId xmlns:a16="http://schemas.microsoft.com/office/drawing/2014/main" id="{C081FF79-B83A-F50D-4454-E68995D95A9D}"/>
              </a:ext>
            </a:extLst>
          </p:cNvPr>
          <p:cNvSpPr>
            <a:spLocks noGrp="1"/>
          </p:cNvSpPr>
          <p:nvPr>
            <p:ph type="dt" sz="half" idx="10"/>
          </p:nvPr>
        </p:nvSpPr>
        <p:spPr/>
        <p:txBody>
          <a:bodyPr/>
          <a:lstStyle/>
          <a:p>
            <a:fld id="{EC8B930D-CD32-4313-9A35-266F454F55B3}" type="uaqdatetime1">
              <a:rPr lang="ar-SA" smtClean="0"/>
              <a:t>08/10/1445</a:t>
            </a:fld>
            <a:endParaRPr lang="ar-SA"/>
          </a:p>
        </p:txBody>
      </p:sp>
    </p:spTree>
    <p:extLst>
      <p:ext uri="{BB962C8B-B14F-4D97-AF65-F5344CB8AC3E}">
        <p14:creationId xmlns:p14="http://schemas.microsoft.com/office/powerpoint/2010/main" val="2500997180"/>
      </p:ext>
    </p:extLst>
  </p:cSld>
  <p:clrMapOvr>
    <a:masterClrMapping/>
  </p:clrMapOvr>
</p:sld>
</file>

<file path=ppt/theme/theme1.xml><?xml version="1.0" encoding="utf-8"?>
<a:theme xmlns:a="http://schemas.openxmlformats.org/drawingml/2006/main" name="نسق Office">
  <a:themeElements>
    <a:clrScheme name="الوان الجامعة">
      <a:dk1>
        <a:srgbClr val="006770"/>
      </a:dk1>
      <a:lt1>
        <a:sysClr val="window" lastClr="FFFFFF"/>
      </a:lt1>
      <a:dk2>
        <a:srgbClr val="12303D"/>
      </a:dk2>
      <a:lt2>
        <a:srgbClr val="E7E6E6"/>
      </a:lt2>
      <a:accent1>
        <a:srgbClr val="006770"/>
      </a:accent1>
      <a:accent2>
        <a:srgbClr val="A9894C"/>
      </a:accent2>
      <a:accent3>
        <a:srgbClr val="A5A5A5"/>
      </a:accent3>
      <a:accent4>
        <a:srgbClr val="16ACBA"/>
      </a:accent4>
      <a:accent5>
        <a:srgbClr val="6E610D"/>
      </a:accent5>
      <a:accent6>
        <a:srgbClr val="BAA40D"/>
      </a:accent6>
      <a:hlink>
        <a:srgbClr val="6E0D45"/>
      </a:hlink>
      <a:folHlink>
        <a:srgbClr val="0067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1512</Words>
  <Application>Microsoft Office PowerPoint</Application>
  <PresentationFormat>Widescreen</PresentationFormat>
  <Paragraphs>255</Paragraphs>
  <Slides>39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Arabic Typesetting</vt:lpstr>
      <vt:lpstr>Arial</vt:lpstr>
      <vt:lpstr>Arial Rounded MT Bold</vt:lpstr>
      <vt:lpstr>Blackadder ITC</vt:lpstr>
      <vt:lpstr>Calibri</vt:lpstr>
      <vt:lpstr>Century Gothic</vt:lpstr>
      <vt:lpstr>PT Bold Heading</vt:lpstr>
      <vt:lpstr>Times New Roman</vt:lpstr>
      <vt:lpstr>TS Safaa</vt:lpstr>
      <vt:lpstr>TS Safaa Bold</vt:lpstr>
      <vt:lpstr>TS Safaa Medium</vt:lpstr>
      <vt:lpstr>Wingdings</vt:lpstr>
      <vt:lpstr>نسق Office</vt:lpstr>
      <vt:lpstr>   </vt:lpstr>
      <vt:lpstr>PowerPoint Presentation</vt:lpstr>
      <vt:lpstr>PowerPoint Presentation</vt:lpstr>
      <vt:lpstr>* فضلاً إرفاق صورة من السجل الأكاديمي هنا</vt:lpstr>
      <vt:lpstr>PowerPoint Presentation</vt:lpstr>
      <vt:lpstr>PowerPoint Presentation</vt:lpstr>
      <vt:lpstr>* إرفاق صورمن الشهادات أو الوثائق ذات العلاقة بالمعيار الثاني </vt:lpstr>
      <vt:lpstr>* إرفاق صورمن الشهادات أو الوثائق ذات العلاقة بالمعيار الثاني </vt:lpstr>
      <vt:lpstr>* إرفاق صورمن الشهادات أو الوثائق ذات العلاقة بالمعيار الثاني </vt:lpstr>
      <vt:lpstr>PowerPoint Presentation</vt:lpstr>
      <vt:lpstr>PowerPoint Presentation</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PowerPoint Presentation</vt:lpstr>
      <vt:lpstr>PowerPoint Presentation</vt:lpstr>
      <vt:lpstr>* إرفاق صورمن الشهادات أو الوثائق التي تثبت المشاركة ذات العلاقة بالمعيار الرابع</vt:lpstr>
      <vt:lpstr>* إرفاق صورمن الشهادات أو الوثائق التي تثبت المشاركة ذات العلاقة بالمعيار الرابع </vt:lpstr>
      <vt:lpstr>* إرفاق صورمن الشهادات أو الوثائق التي تثبت المشاركة ذات العلاقة بالمعيار الرابع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Medical Biochemistry</dc:title>
  <dc:creator>Microsoft Office User</dc:creator>
  <cp:lastModifiedBy>Dr. Hala Kamel</cp:lastModifiedBy>
  <cp:revision>33</cp:revision>
  <dcterms:created xsi:type="dcterms:W3CDTF">2022-11-28T17:05:48Z</dcterms:created>
  <dcterms:modified xsi:type="dcterms:W3CDTF">2024-04-17T11:18:30Z</dcterms:modified>
</cp:coreProperties>
</file>